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3" r:id="rId7"/>
    <p:sldId id="264" r:id="rId8"/>
    <p:sldId id="268" r:id="rId9"/>
    <p:sldId id="26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F09"/>
    <a:srgbClr val="FFFFFF"/>
    <a:srgbClr val="FFC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F39D2-A04F-4F7D-85FC-024A70576DF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EBC636-1A2B-4995-B98F-4D77FD252A02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Життєві</a:t>
          </a:r>
          <a:endParaRPr lang="ru-RU" dirty="0" smtClean="0">
            <a:solidFill>
              <a:schemeClr val="tx1"/>
            </a:solidFill>
          </a:endParaRPr>
        </a:p>
        <a:p>
          <a:r>
            <a:rPr lang="ru-RU" dirty="0" err="1" smtClean="0">
              <a:solidFill>
                <a:schemeClr val="tx1"/>
              </a:solidFill>
            </a:rPr>
            <a:t>ситуації</a:t>
          </a:r>
          <a:endParaRPr lang="ru-RU" dirty="0">
            <a:solidFill>
              <a:schemeClr val="tx1"/>
            </a:solidFill>
          </a:endParaRPr>
        </a:p>
      </dgm:t>
    </dgm:pt>
    <dgm:pt modelId="{1C298F58-DDEE-44E4-8C13-D2D0EC086356}" type="parTrans" cxnId="{BED78EDA-9A57-48D0-BFEF-E61DBF266D0E}">
      <dgm:prSet/>
      <dgm:spPr/>
      <dgm:t>
        <a:bodyPr/>
        <a:lstStyle/>
        <a:p>
          <a:endParaRPr lang="ru-RU"/>
        </a:p>
      </dgm:t>
    </dgm:pt>
    <dgm:pt modelId="{3C6BB4F2-2036-4720-9764-ADB69AE324F5}" type="sibTrans" cxnId="{BED78EDA-9A57-48D0-BFEF-E61DBF266D0E}">
      <dgm:prSet/>
      <dgm:spPr/>
      <dgm:t>
        <a:bodyPr/>
        <a:lstStyle/>
        <a:p>
          <a:endParaRPr lang="ru-RU"/>
        </a:p>
      </dgm:t>
    </dgm:pt>
    <dgm:pt modelId="{43A4D753-7974-45C2-BF0E-14C8B4809A6C}">
      <dgm:prSet phldrT="[Текст]"/>
      <dgm:spPr/>
      <dgm:t>
        <a:bodyPr/>
        <a:lstStyle/>
        <a:p>
          <a:r>
            <a:rPr lang="ru-RU" dirty="0" err="1" smtClean="0"/>
            <a:t>Розрахувати</a:t>
          </a:r>
          <a:r>
            <a:rPr lang="ru-RU" dirty="0" smtClean="0"/>
            <a:t> </a:t>
          </a:r>
          <a:r>
            <a:rPr lang="ru-RU" dirty="0" err="1" smtClean="0"/>
            <a:t>відсотки</a:t>
          </a:r>
          <a:r>
            <a:rPr lang="ru-RU" dirty="0" smtClean="0"/>
            <a:t> за кредитом</a:t>
          </a:r>
          <a:endParaRPr lang="ru-RU" dirty="0"/>
        </a:p>
      </dgm:t>
    </dgm:pt>
    <dgm:pt modelId="{5276EE8E-FBED-443D-AB7A-617754157433}" type="parTrans" cxnId="{2C8C3238-76F9-4320-8A34-026FB63DF750}">
      <dgm:prSet/>
      <dgm:spPr/>
      <dgm:t>
        <a:bodyPr/>
        <a:lstStyle/>
        <a:p>
          <a:endParaRPr lang="ru-RU"/>
        </a:p>
      </dgm:t>
    </dgm:pt>
    <dgm:pt modelId="{D62EC3D9-1302-4204-B61B-858230DF5577}" type="sibTrans" cxnId="{2C8C3238-76F9-4320-8A34-026FB63DF750}">
      <dgm:prSet/>
      <dgm:spPr/>
      <dgm:t>
        <a:bodyPr/>
        <a:lstStyle/>
        <a:p>
          <a:endParaRPr lang="ru-RU"/>
        </a:p>
      </dgm:t>
    </dgm:pt>
    <dgm:pt modelId="{E9AACD05-C36B-4E48-89CE-E1D88C9B0F2C}">
      <dgm:prSet phldrT="[Текст]"/>
      <dgm:spPr/>
      <dgm:t>
        <a:bodyPr/>
        <a:lstStyle/>
        <a:p>
          <a:r>
            <a:rPr lang="ru-RU" dirty="0" err="1" smtClean="0"/>
            <a:t>Здійснити</a:t>
          </a:r>
          <a:r>
            <a:rPr lang="ru-RU" dirty="0" smtClean="0"/>
            <a:t> покупку в </a:t>
          </a:r>
          <a:r>
            <a:rPr lang="ru-RU" dirty="0" err="1" smtClean="0"/>
            <a:t>магазині</a:t>
          </a:r>
          <a:endParaRPr lang="ru-RU" dirty="0"/>
        </a:p>
      </dgm:t>
    </dgm:pt>
    <dgm:pt modelId="{2503D26A-4D63-477C-8E28-CECB4BFD1A4C}" type="parTrans" cxnId="{BC7F4E98-4EDA-40B6-B6C0-F5158A02B5B1}">
      <dgm:prSet/>
      <dgm:spPr/>
      <dgm:t>
        <a:bodyPr/>
        <a:lstStyle/>
        <a:p>
          <a:endParaRPr lang="ru-RU"/>
        </a:p>
      </dgm:t>
    </dgm:pt>
    <dgm:pt modelId="{D6A3B13E-5466-4FEF-B845-DFB93E6C85A9}" type="sibTrans" cxnId="{BC7F4E98-4EDA-40B6-B6C0-F5158A02B5B1}">
      <dgm:prSet/>
      <dgm:spPr/>
      <dgm:t>
        <a:bodyPr/>
        <a:lstStyle/>
        <a:p>
          <a:endParaRPr lang="ru-RU"/>
        </a:p>
      </dgm:t>
    </dgm:pt>
    <dgm:pt modelId="{366B1D9E-6777-4E0D-A64B-F6FEF3A52891}">
      <dgm:prSet phldrT="[Текст]"/>
      <dgm:spPr/>
      <dgm:t>
        <a:bodyPr/>
        <a:lstStyle/>
        <a:p>
          <a:r>
            <a:rPr lang="ru-RU" dirty="0" smtClean="0"/>
            <a:t>Обрати </a:t>
          </a:r>
          <a:r>
            <a:rPr lang="ru-RU" dirty="0" err="1" smtClean="0"/>
            <a:t>найбільш</a:t>
          </a:r>
          <a:r>
            <a:rPr lang="ru-RU" dirty="0" smtClean="0"/>
            <a:t> </a:t>
          </a:r>
          <a:r>
            <a:rPr lang="ru-RU" dirty="0" err="1" smtClean="0"/>
            <a:t>вигідну</a:t>
          </a:r>
          <a:r>
            <a:rPr lang="ru-RU" dirty="0" smtClean="0"/>
            <a:t> </a:t>
          </a:r>
          <a:r>
            <a:rPr lang="ru-RU" dirty="0" err="1" smtClean="0"/>
            <a:t>акційну</a:t>
          </a:r>
          <a:r>
            <a:rPr lang="ru-RU" dirty="0" smtClean="0"/>
            <a:t> </a:t>
          </a:r>
          <a:r>
            <a:rPr lang="ru-RU" dirty="0" err="1" smtClean="0"/>
            <a:t>пропозицію</a:t>
          </a:r>
          <a:endParaRPr lang="ru-RU" dirty="0"/>
        </a:p>
      </dgm:t>
    </dgm:pt>
    <dgm:pt modelId="{E8F1C36C-04B2-4C22-BE17-848E3E212AAB}" type="parTrans" cxnId="{9AA79D30-1519-49C2-BD99-892112522979}">
      <dgm:prSet/>
      <dgm:spPr/>
      <dgm:t>
        <a:bodyPr/>
        <a:lstStyle/>
        <a:p>
          <a:endParaRPr lang="ru-RU"/>
        </a:p>
      </dgm:t>
    </dgm:pt>
    <dgm:pt modelId="{895674A2-6EFC-49BA-A80F-D389123C226C}" type="sibTrans" cxnId="{9AA79D30-1519-49C2-BD99-892112522979}">
      <dgm:prSet/>
      <dgm:spPr/>
      <dgm:t>
        <a:bodyPr/>
        <a:lstStyle/>
        <a:p>
          <a:endParaRPr lang="ru-RU"/>
        </a:p>
      </dgm:t>
    </dgm:pt>
    <dgm:pt modelId="{0CBA1932-A2F5-4AA9-B4F7-2AB911649ECE}">
      <dgm:prSet phldrT="[Текст]"/>
      <dgm:spPr/>
      <dgm:t>
        <a:bodyPr/>
        <a:lstStyle/>
        <a:p>
          <a:r>
            <a:rPr lang="ru-RU" dirty="0" err="1" smtClean="0"/>
            <a:t>Обчислити</a:t>
          </a:r>
          <a:r>
            <a:rPr lang="ru-RU" dirty="0" smtClean="0"/>
            <a:t> суму </a:t>
          </a:r>
          <a:r>
            <a:rPr lang="ru-RU" dirty="0" err="1" smtClean="0"/>
            <a:t>квартплати</a:t>
          </a:r>
          <a:endParaRPr lang="ru-RU" dirty="0"/>
        </a:p>
      </dgm:t>
    </dgm:pt>
    <dgm:pt modelId="{96534B9E-8E4A-469C-9EA8-F250F4E667BF}" type="parTrans" cxnId="{6DE6712C-3AA4-4B72-A733-D78E47232162}">
      <dgm:prSet/>
      <dgm:spPr/>
      <dgm:t>
        <a:bodyPr/>
        <a:lstStyle/>
        <a:p>
          <a:endParaRPr lang="ru-RU"/>
        </a:p>
      </dgm:t>
    </dgm:pt>
    <dgm:pt modelId="{8C797165-2722-4790-B51A-CEB76C89FF5F}" type="sibTrans" cxnId="{6DE6712C-3AA4-4B72-A733-D78E47232162}">
      <dgm:prSet/>
      <dgm:spPr/>
      <dgm:t>
        <a:bodyPr/>
        <a:lstStyle/>
        <a:p>
          <a:endParaRPr lang="ru-RU"/>
        </a:p>
      </dgm:t>
    </dgm:pt>
    <dgm:pt modelId="{683D2E82-5FAC-4E05-83F4-23476C2FC892}">
      <dgm:prSet/>
      <dgm:spPr/>
      <dgm:t>
        <a:bodyPr/>
        <a:lstStyle/>
        <a:p>
          <a:endParaRPr lang="ru-RU"/>
        </a:p>
      </dgm:t>
    </dgm:pt>
    <dgm:pt modelId="{40813F16-CF99-437F-B739-D05E306D82AF}" type="parTrans" cxnId="{BF45328A-CFDA-4BD8-ACCB-4CE621F6D715}">
      <dgm:prSet/>
      <dgm:spPr/>
      <dgm:t>
        <a:bodyPr/>
        <a:lstStyle/>
        <a:p>
          <a:endParaRPr lang="ru-RU"/>
        </a:p>
      </dgm:t>
    </dgm:pt>
    <dgm:pt modelId="{716B381C-B790-45A6-BDF2-08DECDBBC173}" type="sibTrans" cxnId="{BF45328A-CFDA-4BD8-ACCB-4CE621F6D715}">
      <dgm:prSet/>
      <dgm:spPr/>
      <dgm:t>
        <a:bodyPr/>
        <a:lstStyle/>
        <a:p>
          <a:endParaRPr lang="ru-RU"/>
        </a:p>
      </dgm:t>
    </dgm:pt>
    <dgm:pt modelId="{584FF6F2-901E-4669-ACC1-44CF0836F245}">
      <dgm:prSet/>
      <dgm:spPr/>
      <dgm:t>
        <a:bodyPr/>
        <a:lstStyle/>
        <a:p>
          <a:endParaRPr lang="ru-RU"/>
        </a:p>
      </dgm:t>
    </dgm:pt>
    <dgm:pt modelId="{B25AE000-2D81-4089-B20D-D5B4C39E662F}" type="parTrans" cxnId="{87D0E5B7-4E8A-4928-A4C2-2B1D18CADFE0}">
      <dgm:prSet/>
      <dgm:spPr/>
      <dgm:t>
        <a:bodyPr/>
        <a:lstStyle/>
        <a:p>
          <a:endParaRPr lang="ru-RU"/>
        </a:p>
      </dgm:t>
    </dgm:pt>
    <dgm:pt modelId="{C74B2F3F-3E54-4045-8206-917238ACA792}" type="sibTrans" cxnId="{87D0E5B7-4E8A-4928-A4C2-2B1D18CADFE0}">
      <dgm:prSet/>
      <dgm:spPr/>
      <dgm:t>
        <a:bodyPr/>
        <a:lstStyle/>
        <a:p>
          <a:endParaRPr lang="ru-RU"/>
        </a:p>
      </dgm:t>
    </dgm:pt>
    <dgm:pt modelId="{A8B20907-A797-4998-956F-EB52F5CC6D33}">
      <dgm:prSet/>
      <dgm:spPr/>
      <dgm:t>
        <a:bodyPr/>
        <a:lstStyle/>
        <a:p>
          <a:endParaRPr lang="ru-RU"/>
        </a:p>
      </dgm:t>
    </dgm:pt>
    <dgm:pt modelId="{3F8D7C6B-BB0F-4EAD-8937-C5AD1C54AC38}" type="parTrans" cxnId="{50017A03-097B-46B3-ADE3-46C80201AC58}">
      <dgm:prSet/>
      <dgm:spPr/>
      <dgm:t>
        <a:bodyPr/>
        <a:lstStyle/>
        <a:p>
          <a:endParaRPr lang="ru-RU"/>
        </a:p>
      </dgm:t>
    </dgm:pt>
    <dgm:pt modelId="{91F3F93E-AF03-4C1F-99B6-7D68A478C554}" type="sibTrans" cxnId="{50017A03-097B-46B3-ADE3-46C80201AC58}">
      <dgm:prSet/>
      <dgm:spPr/>
      <dgm:t>
        <a:bodyPr/>
        <a:lstStyle/>
        <a:p>
          <a:endParaRPr lang="ru-RU"/>
        </a:p>
      </dgm:t>
    </dgm:pt>
    <dgm:pt modelId="{5F3C1584-7C5F-4DA9-BFCA-9FA4C2F9596B}">
      <dgm:prSet/>
      <dgm:spPr/>
      <dgm:t>
        <a:bodyPr/>
        <a:lstStyle/>
        <a:p>
          <a:endParaRPr lang="ru-RU"/>
        </a:p>
      </dgm:t>
    </dgm:pt>
    <dgm:pt modelId="{9E0168CC-AFA8-4A84-AD19-09A995F56805}" type="parTrans" cxnId="{14A9410C-1BA6-4A39-96A8-CAB4F569961C}">
      <dgm:prSet/>
      <dgm:spPr/>
      <dgm:t>
        <a:bodyPr/>
        <a:lstStyle/>
        <a:p>
          <a:endParaRPr lang="ru-RU"/>
        </a:p>
      </dgm:t>
    </dgm:pt>
    <dgm:pt modelId="{BA04A7CD-B85B-403A-8B14-7A8C5B37E465}" type="sibTrans" cxnId="{14A9410C-1BA6-4A39-96A8-CAB4F569961C}">
      <dgm:prSet/>
      <dgm:spPr/>
      <dgm:t>
        <a:bodyPr/>
        <a:lstStyle/>
        <a:p>
          <a:endParaRPr lang="ru-RU"/>
        </a:p>
      </dgm:t>
    </dgm:pt>
    <dgm:pt modelId="{BE265C78-8770-417B-994C-25F21FD9F4C5}" type="pres">
      <dgm:prSet presAssocID="{D9DF39D2-A04F-4F7D-85FC-024A70576D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CCC6B-C191-4F76-BFAD-0A2C9F92A57F}" type="pres">
      <dgm:prSet presAssocID="{E3EBC636-1A2B-4995-B98F-4D77FD252A02}" presName="centerShape" presStyleLbl="node0" presStyleIdx="0" presStyleCnt="1"/>
      <dgm:spPr/>
      <dgm:t>
        <a:bodyPr/>
        <a:lstStyle/>
        <a:p>
          <a:endParaRPr lang="ru-RU"/>
        </a:p>
      </dgm:t>
    </dgm:pt>
    <dgm:pt modelId="{27FCE4E8-1BB8-4125-824F-D75E3B9AE3F6}" type="pres">
      <dgm:prSet presAssocID="{3F8D7C6B-BB0F-4EAD-8937-C5AD1C54AC38}" presName="Name9" presStyleLbl="parChTrans1D2" presStyleIdx="0" presStyleCnt="8"/>
      <dgm:spPr/>
      <dgm:t>
        <a:bodyPr/>
        <a:lstStyle/>
        <a:p>
          <a:endParaRPr lang="ru-RU"/>
        </a:p>
      </dgm:t>
    </dgm:pt>
    <dgm:pt modelId="{371F3698-6A7A-4FBC-84B0-56400703DF77}" type="pres">
      <dgm:prSet presAssocID="{3F8D7C6B-BB0F-4EAD-8937-C5AD1C54AC38}" presName="connTx" presStyleLbl="parChTrans1D2" presStyleIdx="0" presStyleCnt="8"/>
      <dgm:spPr/>
      <dgm:t>
        <a:bodyPr/>
        <a:lstStyle/>
        <a:p>
          <a:endParaRPr lang="ru-RU"/>
        </a:p>
      </dgm:t>
    </dgm:pt>
    <dgm:pt modelId="{1034CF5D-3728-4A32-A8E4-F7FC9D7DAAB8}" type="pres">
      <dgm:prSet presAssocID="{A8B20907-A797-4998-956F-EB52F5CC6D3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34B4B-F4C4-424B-BDC6-4556681C58BD}" type="pres">
      <dgm:prSet presAssocID="{5276EE8E-FBED-443D-AB7A-617754157433}" presName="Name9" presStyleLbl="parChTrans1D2" presStyleIdx="1" presStyleCnt="8"/>
      <dgm:spPr/>
      <dgm:t>
        <a:bodyPr/>
        <a:lstStyle/>
        <a:p>
          <a:endParaRPr lang="ru-RU"/>
        </a:p>
      </dgm:t>
    </dgm:pt>
    <dgm:pt modelId="{B4032E91-138D-4F61-A1F1-37A1F249D10A}" type="pres">
      <dgm:prSet presAssocID="{5276EE8E-FBED-443D-AB7A-61775415743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160FD524-3E41-430B-975C-3256AA430EB2}" type="pres">
      <dgm:prSet presAssocID="{43A4D753-7974-45C2-BF0E-14C8B4809A6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68524-95AF-481C-ABBE-C67F288A86DE}" type="pres">
      <dgm:prSet presAssocID="{B25AE000-2D81-4089-B20D-D5B4C39E662F}" presName="Name9" presStyleLbl="parChTrans1D2" presStyleIdx="2" presStyleCnt="8"/>
      <dgm:spPr/>
      <dgm:t>
        <a:bodyPr/>
        <a:lstStyle/>
        <a:p>
          <a:endParaRPr lang="ru-RU"/>
        </a:p>
      </dgm:t>
    </dgm:pt>
    <dgm:pt modelId="{0E81DB02-ACA0-4F7E-A914-2DC0260CBCD7}" type="pres">
      <dgm:prSet presAssocID="{B25AE000-2D81-4089-B20D-D5B4C39E662F}" presName="connTx" presStyleLbl="parChTrans1D2" presStyleIdx="2" presStyleCnt="8"/>
      <dgm:spPr/>
      <dgm:t>
        <a:bodyPr/>
        <a:lstStyle/>
        <a:p>
          <a:endParaRPr lang="ru-RU"/>
        </a:p>
      </dgm:t>
    </dgm:pt>
    <dgm:pt modelId="{3FDA8B5F-DC59-41B1-848E-DDA8AEA5F5B9}" type="pres">
      <dgm:prSet presAssocID="{584FF6F2-901E-4669-ACC1-44CF0836F24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14E51-D45C-4CE1-A1C7-86073046E9F1}" type="pres">
      <dgm:prSet presAssocID="{2503D26A-4D63-477C-8E28-CECB4BFD1A4C}" presName="Name9" presStyleLbl="parChTrans1D2" presStyleIdx="3" presStyleCnt="8"/>
      <dgm:spPr/>
      <dgm:t>
        <a:bodyPr/>
        <a:lstStyle/>
        <a:p>
          <a:endParaRPr lang="ru-RU"/>
        </a:p>
      </dgm:t>
    </dgm:pt>
    <dgm:pt modelId="{118A7699-F496-40E0-93DA-CC394D814913}" type="pres">
      <dgm:prSet presAssocID="{2503D26A-4D63-477C-8E28-CECB4BFD1A4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938B422-9612-4915-AB9E-6F0517354151}" type="pres">
      <dgm:prSet presAssocID="{E9AACD05-C36B-4E48-89CE-E1D88C9B0F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2A760-9155-4333-8B90-014D07D8622F}" type="pres">
      <dgm:prSet presAssocID="{E8F1C36C-04B2-4C22-BE17-848E3E212AAB}" presName="Name9" presStyleLbl="parChTrans1D2" presStyleIdx="4" presStyleCnt="8"/>
      <dgm:spPr/>
      <dgm:t>
        <a:bodyPr/>
        <a:lstStyle/>
        <a:p>
          <a:endParaRPr lang="ru-RU"/>
        </a:p>
      </dgm:t>
    </dgm:pt>
    <dgm:pt modelId="{29C35229-F6D6-4F2B-B7DD-1707794258E3}" type="pres">
      <dgm:prSet presAssocID="{E8F1C36C-04B2-4C22-BE17-848E3E212AAB}" presName="connTx" presStyleLbl="parChTrans1D2" presStyleIdx="4" presStyleCnt="8"/>
      <dgm:spPr/>
      <dgm:t>
        <a:bodyPr/>
        <a:lstStyle/>
        <a:p>
          <a:endParaRPr lang="ru-RU"/>
        </a:p>
      </dgm:t>
    </dgm:pt>
    <dgm:pt modelId="{19D06BEA-566F-46DF-84EB-0A61D6872119}" type="pres">
      <dgm:prSet presAssocID="{366B1D9E-6777-4E0D-A64B-F6FEF3A5289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E83C-2B48-4D7C-B7BF-4BB854B84000}" type="pres">
      <dgm:prSet presAssocID="{40813F16-CF99-437F-B739-D05E306D82AF}" presName="Name9" presStyleLbl="parChTrans1D2" presStyleIdx="5" presStyleCnt="8"/>
      <dgm:spPr/>
      <dgm:t>
        <a:bodyPr/>
        <a:lstStyle/>
        <a:p>
          <a:endParaRPr lang="ru-RU"/>
        </a:p>
      </dgm:t>
    </dgm:pt>
    <dgm:pt modelId="{A93236EE-0861-430A-9C2B-4F3C6BFC5391}" type="pres">
      <dgm:prSet presAssocID="{40813F16-CF99-437F-B739-D05E306D82AF}" presName="connTx" presStyleLbl="parChTrans1D2" presStyleIdx="5" presStyleCnt="8"/>
      <dgm:spPr/>
      <dgm:t>
        <a:bodyPr/>
        <a:lstStyle/>
        <a:p>
          <a:endParaRPr lang="ru-RU"/>
        </a:p>
      </dgm:t>
    </dgm:pt>
    <dgm:pt modelId="{8470D72E-7749-4EBB-8490-86EE532A57FC}" type="pres">
      <dgm:prSet presAssocID="{683D2E82-5FAC-4E05-83F4-23476C2FC892}" presName="node" presStyleLbl="node1" presStyleIdx="5" presStyleCnt="8" custRadScaleRad="100737" custRadScaleInc="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BA8EB-53F8-4384-BFF9-DE94CFFCDF39}" type="pres">
      <dgm:prSet presAssocID="{9E0168CC-AFA8-4A84-AD19-09A995F56805}" presName="Name9" presStyleLbl="parChTrans1D2" presStyleIdx="6" presStyleCnt="8"/>
      <dgm:spPr/>
      <dgm:t>
        <a:bodyPr/>
        <a:lstStyle/>
        <a:p>
          <a:endParaRPr lang="ru-RU"/>
        </a:p>
      </dgm:t>
    </dgm:pt>
    <dgm:pt modelId="{076134AC-4A16-4C6D-A61C-07B90438CC91}" type="pres">
      <dgm:prSet presAssocID="{9E0168CC-AFA8-4A84-AD19-09A995F5680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85F8B570-2125-4359-A320-7AA9BAF29120}" type="pres">
      <dgm:prSet presAssocID="{5F3C1584-7C5F-4DA9-BFCA-9FA4C2F9596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02D36-E486-4142-B2DE-DC934B8B8B01}" type="pres">
      <dgm:prSet presAssocID="{96534B9E-8E4A-469C-9EA8-F250F4E667BF}" presName="Name9" presStyleLbl="parChTrans1D2" presStyleIdx="7" presStyleCnt="8"/>
      <dgm:spPr/>
      <dgm:t>
        <a:bodyPr/>
        <a:lstStyle/>
        <a:p>
          <a:endParaRPr lang="ru-RU"/>
        </a:p>
      </dgm:t>
    </dgm:pt>
    <dgm:pt modelId="{9846F4A1-877C-4035-9C1A-7CCD2829FF4E}" type="pres">
      <dgm:prSet presAssocID="{96534B9E-8E4A-469C-9EA8-F250F4E667BF}" presName="connTx" presStyleLbl="parChTrans1D2" presStyleIdx="7" presStyleCnt="8"/>
      <dgm:spPr/>
      <dgm:t>
        <a:bodyPr/>
        <a:lstStyle/>
        <a:p>
          <a:endParaRPr lang="ru-RU"/>
        </a:p>
      </dgm:t>
    </dgm:pt>
    <dgm:pt modelId="{0FAD8C1C-9173-4CE4-AF64-34D544F65AC9}" type="pres">
      <dgm:prSet presAssocID="{0CBA1932-A2F5-4AA9-B4F7-2AB911649EC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9410C-1BA6-4A39-96A8-CAB4F569961C}" srcId="{E3EBC636-1A2B-4995-B98F-4D77FD252A02}" destId="{5F3C1584-7C5F-4DA9-BFCA-9FA4C2F9596B}" srcOrd="6" destOrd="0" parTransId="{9E0168CC-AFA8-4A84-AD19-09A995F56805}" sibTransId="{BA04A7CD-B85B-403A-8B14-7A8C5B37E465}"/>
    <dgm:cxn modelId="{CC9503A0-AA55-4D5A-B044-4C885232D68F}" type="presOf" srcId="{2503D26A-4D63-477C-8E28-CECB4BFD1A4C}" destId="{118A7699-F496-40E0-93DA-CC394D814913}" srcOrd="1" destOrd="0" presId="urn:microsoft.com/office/officeart/2005/8/layout/radial1"/>
    <dgm:cxn modelId="{ACFB4DA6-628F-4F3C-9A26-B1471476FCFF}" type="presOf" srcId="{E8F1C36C-04B2-4C22-BE17-848E3E212AAB}" destId="{6942A760-9155-4333-8B90-014D07D8622F}" srcOrd="0" destOrd="0" presId="urn:microsoft.com/office/officeart/2005/8/layout/radial1"/>
    <dgm:cxn modelId="{BF45328A-CFDA-4BD8-ACCB-4CE621F6D715}" srcId="{E3EBC636-1A2B-4995-B98F-4D77FD252A02}" destId="{683D2E82-5FAC-4E05-83F4-23476C2FC892}" srcOrd="5" destOrd="0" parTransId="{40813F16-CF99-437F-B739-D05E306D82AF}" sibTransId="{716B381C-B790-45A6-BDF2-08DECDBBC173}"/>
    <dgm:cxn modelId="{47EC3242-3805-4817-A934-C03B73360B17}" type="presOf" srcId="{43A4D753-7974-45C2-BF0E-14C8B4809A6C}" destId="{160FD524-3E41-430B-975C-3256AA430EB2}" srcOrd="0" destOrd="0" presId="urn:microsoft.com/office/officeart/2005/8/layout/radial1"/>
    <dgm:cxn modelId="{3D738926-3141-44F0-9001-81C31697FCB7}" type="presOf" srcId="{584FF6F2-901E-4669-ACC1-44CF0836F245}" destId="{3FDA8B5F-DC59-41B1-848E-DDA8AEA5F5B9}" srcOrd="0" destOrd="0" presId="urn:microsoft.com/office/officeart/2005/8/layout/radial1"/>
    <dgm:cxn modelId="{3631E01A-3033-4551-821A-0D146CA64317}" type="presOf" srcId="{2503D26A-4D63-477C-8E28-CECB4BFD1A4C}" destId="{DAD14E51-D45C-4CE1-A1C7-86073046E9F1}" srcOrd="0" destOrd="0" presId="urn:microsoft.com/office/officeart/2005/8/layout/radial1"/>
    <dgm:cxn modelId="{A6071CEF-31CE-4EAA-8B38-8A72BC3668DD}" type="presOf" srcId="{B25AE000-2D81-4089-B20D-D5B4C39E662F}" destId="{0E81DB02-ACA0-4F7E-A914-2DC0260CBCD7}" srcOrd="1" destOrd="0" presId="urn:microsoft.com/office/officeart/2005/8/layout/radial1"/>
    <dgm:cxn modelId="{9886E07F-9157-4FC0-8BF0-700CADA8AEF7}" type="presOf" srcId="{A8B20907-A797-4998-956F-EB52F5CC6D33}" destId="{1034CF5D-3728-4A32-A8E4-F7FC9D7DAAB8}" srcOrd="0" destOrd="0" presId="urn:microsoft.com/office/officeart/2005/8/layout/radial1"/>
    <dgm:cxn modelId="{50017A03-097B-46B3-ADE3-46C80201AC58}" srcId="{E3EBC636-1A2B-4995-B98F-4D77FD252A02}" destId="{A8B20907-A797-4998-956F-EB52F5CC6D33}" srcOrd="0" destOrd="0" parTransId="{3F8D7C6B-BB0F-4EAD-8937-C5AD1C54AC38}" sibTransId="{91F3F93E-AF03-4C1F-99B6-7D68A478C554}"/>
    <dgm:cxn modelId="{BC7F4E98-4EDA-40B6-B6C0-F5158A02B5B1}" srcId="{E3EBC636-1A2B-4995-B98F-4D77FD252A02}" destId="{E9AACD05-C36B-4E48-89CE-E1D88C9B0F2C}" srcOrd="3" destOrd="0" parTransId="{2503D26A-4D63-477C-8E28-CECB4BFD1A4C}" sibTransId="{D6A3B13E-5466-4FEF-B845-DFB93E6C85A9}"/>
    <dgm:cxn modelId="{B35AFE69-2AA3-453E-8001-A737FB0BC3F4}" type="presOf" srcId="{366B1D9E-6777-4E0D-A64B-F6FEF3A52891}" destId="{19D06BEA-566F-46DF-84EB-0A61D6872119}" srcOrd="0" destOrd="0" presId="urn:microsoft.com/office/officeart/2005/8/layout/radial1"/>
    <dgm:cxn modelId="{87D0E5B7-4E8A-4928-A4C2-2B1D18CADFE0}" srcId="{E3EBC636-1A2B-4995-B98F-4D77FD252A02}" destId="{584FF6F2-901E-4669-ACC1-44CF0836F245}" srcOrd="2" destOrd="0" parTransId="{B25AE000-2D81-4089-B20D-D5B4C39E662F}" sibTransId="{C74B2F3F-3E54-4045-8206-917238ACA792}"/>
    <dgm:cxn modelId="{00A946C8-3055-454A-B9C5-744DAC1B0446}" type="presOf" srcId="{5F3C1584-7C5F-4DA9-BFCA-9FA4C2F9596B}" destId="{85F8B570-2125-4359-A320-7AA9BAF29120}" srcOrd="0" destOrd="0" presId="urn:microsoft.com/office/officeart/2005/8/layout/radial1"/>
    <dgm:cxn modelId="{BED78EDA-9A57-48D0-BFEF-E61DBF266D0E}" srcId="{D9DF39D2-A04F-4F7D-85FC-024A70576DF2}" destId="{E3EBC636-1A2B-4995-B98F-4D77FD252A02}" srcOrd="0" destOrd="0" parTransId="{1C298F58-DDEE-44E4-8C13-D2D0EC086356}" sibTransId="{3C6BB4F2-2036-4720-9764-ADB69AE324F5}"/>
    <dgm:cxn modelId="{35CAFADE-BC36-4283-A302-50CE0DAD7736}" type="presOf" srcId="{9E0168CC-AFA8-4A84-AD19-09A995F56805}" destId="{076134AC-4A16-4C6D-A61C-07B90438CC91}" srcOrd="1" destOrd="0" presId="urn:microsoft.com/office/officeart/2005/8/layout/radial1"/>
    <dgm:cxn modelId="{2709486E-CAB7-43AD-9A24-85503DB81A3E}" type="presOf" srcId="{B25AE000-2D81-4089-B20D-D5B4C39E662F}" destId="{21868524-95AF-481C-ABBE-C67F288A86DE}" srcOrd="0" destOrd="0" presId="urn:microsoft.com/office/officeart/2005/8/layout/radial1"/>
    <dgm:cxn modelId="{5FB242EC-D645-4B5E-A767-06027F88D3AB}" type="presOf" srcId="{E8F1C36C-04B2-4C22-BE17-848E3E212AAB}" destId="{29C35229-F6D6-4F2B-B7DD-1707794258E3}" srcOrd="1" destOrd="0" presId="urn:microsoft.com/office/officeart/2005/8/layout/radial1"/>
    <dgm:cxn modelId="{E5581FCD-6A44-47B8-B4C5-67A228A22F32}" type="presOf" srcId="{683D2E82-5FAC-4E05-83F4-23476C2FC892}" destId="{8470D72E-7749-4EBB-8490-86EE532A57FC}" srcOrd="0" destOrd="0" presId="urn:microsoft.com/office/officeart/2005/8/layout/radial1"/>
    <dgm:cxn modelId="{3B876FA8-7579-4F68-B08F-8478C343C337}" type="presOf" srcId="{E3EBC636-1A2B-4995-B98F-4D77FD252A02}" destId="{28CCCC6B-C191-4F76-BFAD-0A2C9F92A57F}" srcOrd="0" destOrd="0" presId="urn:microsoft.com/office/officeart/2005/8/layout/radial1"/>
    <dgm:cxn modelId="{400ECDB0-2498-4F65-8621-F4B42EDF1066}" type="presOf" srcId="{D9DF39D2-A04F-4F7D-85FC-024A70576DF2}" destId="{BE265C78-8770-417B-994C-25F21FD9F4C5}" srcOrd="0" destOrd="0" presId="urn:microsoft.com/office/officeart/2005/8/layout/radial1"/>
    <dgm:cxn modelId="{CCA19D46-AE7F-4AB8-988B-56C07B6A7F5C}" type="presOf" srcId="{0CBA1932-A2F5-4AA9-B4F7-2AB911649ECE}" destId="{0FAD8C1C-9173-4CE4-AF64-34D544F65AC9}" srcOrd="0" destOrd="0" presId="urn:microsoft.com/office/officeart/2005/8/layout/radial1"/>
    <dgm:cxn modelId="{E19C6EB3-E67D-4E98-BC40-A3F9D0E0B636}" type="presOf" srcId="{96534B9E-8E4A-469C-9EA8-F250F4E667BF}" destId="{B4902D36-E486-4142-B2DE-DC934B8B8B01}" srcOrd="0" destOrd="0" presId="urn:microsoft.com/office/officeart/2005/8/layout/radial1"/>
    <dgm:cxn modelId="{EAC72455-45E0-4A54-AF28-5497256E3B20}" type="presOf" srcId="{96534B9E-8E4A-469C-9EA8-F250F4E667BF}" destId="{9846F4A1-877C-4035-9C1A-7CCD2829FF4E}" srcOrd="1" destOrd="0" presId="urn:microsoft.com/office/officeart/2005/8/layout/radial1"/>
    <dgm:cxn modelId="{9AA79D30-1519-49C2-BD99-892112522979}" srcId="{E3EBC636-1A2B-4995-B98F-4D77FD252A02}" destId="{366B1D9E-6777-4E0D-A64B-F6FEF3A52891}" srcOrd="4" destOrd="0" parTransId="{E8F1C36C-04B2-4C22-BE17-848E3E212AAB}" sibTransId="{895674A2-6EFC-49BA-A80F-D389123C226C}"/>
    <dgm:cxn modelId="{C9E7753A-D76F-4E66-9B7A-7F9487582ACC}" type="presOf" srcId="{40813F16-CF99-437F-B739-D05E306D82AF}" destId="{A93236EE-0861-430A-9C2B-4F3C6BFC5391}" srcOrd="1" destOrd="0" presId="urn:microsoft.com/office/officeart/2005/8/layout/radial1"/>
    <dgm:cxn modelId="{9FA3423F-3023-4F1E-8FEA-FB247F082439}" type="presOf" srcId="{E9AACD05-C36B-4E48-89CE-E1D88C9B0F2C}" destId="{3938B422-9612-4915-AB9E-6F0517354151}" srcOrd="0" destOrd="0" presId="urn:microsoft.com/office/officeart/2005/8/layout/radial1"/>
    <dgm:cxn modelId="{DCBE8B32-91C8-44CF-AA80-6BA071DA50C0}" type="presOf" srcId="{3F8D7C6B-BB0F-4EAD-8937-C5AD1C54AC38}" destId="{27FCE4E8-1BB8-4125-824F-D75E3B9AE3F6}" srcOrd="0" destOrd="0" presId="urn:microsoft.com/office/officeart/2005/8/layout/radial1"/>
    <dgm:cxn modelId="{F44389F9-58A6-4FF3-8056-83EDCC452B00}" type="presOf" srcId="{5276EE8E-FBED-443D-AB7A-617754157433}" destId="{B4032E91-138D-4F61-A1F1-37A1F249D10A}" srcOrd="1" destOrd="0" presId="urn:microsoft.com/office/officeart/2005/8/layout/radial1"/>
    <dgm:cxn modelId="{D7DA80F0-B0BF-47E1-9874-B8B87C07B003}" type="presOf" srcId="{40813F16-CF99-437F-B739-D05E306D82AF}" destId="{8D05E83C-2B48-4D7C-B7BF-4BB854B84000}" srcOrd="0" destOrd="0" presId="urn:microsoft.com/office/officeart/2005/8/layout/radial1"/>
    <dgm:cxn modelId="{9C755308-42C9-47BE-BF13-B9877837E74C}" type="presOf" srcId="{9E0168CC-AFA8-4A84-AD19-09A995F56805}" destId="{305BA8EB-53F8-4384-BFF9-DE94CFFCDF39}" srcOrd="0" destOrd="0" presId="urn:microsoft.com/office/officeart/2005/8/layout/radial1"/>
    <dgm:cxn modelId="{5EAF7E5B-7960-44CE-9D80-450A2849CC6E}" type="presOf" srcId="{5276EE8E-FBED-443D-AB7A-617754157433}" destId="{4DE34B4B-F4C4-424B-BDC6-4556681C58BD}" srcOrd="0" destOrd="0" presId="urn:microsoft.com/office/officeart/2005/8/layout/radial1"/>
    <dgm:cxn modelId="{AD6408F0-7936-488E-BFAF-EC2EF8C0F768}" type="presOf" srcId="{3F8D7C6B-BB0F-4EAD-8937-C5AD1C54AC38}" destId="{371F3698-6A7A-4FBC-84B0-56400703DF77}" srcOrd="1" destOrd="0" presId="urn:microsoft.com/office/officeart/2005/8/layout/radial1"/>
    <dgm:cxn modelId="{6DE6712C-3AA4-4B72-A733-D78E47232162}" srcId="{E3EBC636-1A2B-4995-B98F-4D77FD252A02}" destId="{0CBA1932-A2F5-4AA9-B4F7-2AB911649ECE}" srcOrd="7" destOrd="0" parTransId="{96534B9E-8E4A-469C-9EA8-F250F4E667BF}" sibTransId="{8C797165-2722-4790-B51A-CEB76C89FF5F}"/>
    <dgm:cxn modelId="{2C8C3238-76F9-4320-8A34-026FB63DF750}" srcId="{E3EBC636-1A2B-4995-B98F-4D77FD252A02}" destId="{43A4D753-7974-45C2-BF0E-14C8B4809A6C}" srcOrd="1" destOrd="0" parTransId="{5276EE8E-FBED-443D-AB7A-617754157433}" sibTransId="{D62EC3D9-1302-4204-B61B-858230DF5577}"/>
    <dgm:cxn modelId="{6C46B54C-860D-4D52-A6E1-D2FEECECCCF0}" type="presParOf" srcId="{BE265C78-8770-417B-994C-25F21FD9F4C5}" destId="{28CCCC6B-C191-4F76-BFAD-0A2C9F92A57F}" srcOrd="0" destOrd="0" presId="urn:microsoft.com/office/officeart/2005/8/layout/radial1"/>
    <dgm:cxn modelId="{E4EF778D-768B-41E3-87C2-3746EC8E478E}" type="presParOf" srcId="{BE265C78-8770-417B-994C-25F21FD9F4C5}" destId="{27FCE4E8-1BB8-4125-824F-D75E3B9AE3F6}" srcOrd="1" destOrd="0" presId="urn:microsoft.com/office/officeart/2005/8/layout/radial1"/>
    <dgm:cxn modelId="{5D2305B1-F930-4E0F-941C-AB89D9FD8D73}" type="presParOf" srcId="{27FCE4E8-1BB8-4125-824F-D75E3B9AE3F6}" destId="{371F3698-6A7A-4FBC-84B0-56400703DF77}" srcOrd="0" destOrd="0" presId="urn:microsoft.com/office/officeart/2005/8/layout/radial1"/>
    <dgm:cxn modelId="{21D1220C-025F-464B-BE86-B658EA271266}" type="presParOf" srcId="{BE265C78-8770-417B-994C-25F21FD9F4C5}" destId="{1034CF5D-3728-4A32-A8E4-F7FC9D7DAAB8}" srcOrd="2" destOrd="0" presId="urn:microsoft.com/office/officeart/2005/8/layout/radial1"/>
    <dgm:cxn modelId="{6985B951-7ED6-48ED-926C-60A8B70BF5BF}" type="presParOf" srcId="{BE265C78-8770-417B-994C-25F21FD9F4C5}" destId="{4DE34B4B-F4C4-424B-BDC6-4556681C58BD}" srcOrd="3" destOrd="0" presId="urn:microsoft.com/office/officeart/2005/8/layout/radial1"/>
    <dgm:cxn modelId="{0C18B181-58FD-45CC-9847-F4736F710C60}" type="presParOf" srcId="{4DE34B4B-F4C4-424B-BDC6-4556681C58BD}" destId="{B4032E91-138D-4F61-A1F1-37A1F249D10A}" srcOrd="0" destOrd="0" presId="urn:microsoft.com/office/officeart/2005/8/layout/radial1"/>
    <dgm:cxn modelId="{6B4E5D9B-AC52-452D-B725-793D8B4CDC81}" type="presParOf" srcId="{BE265C78-8770-417B-994C-25F21FD9F4C5}" destId="{160FD524-3E41-430B-975C-3256AA430EB2}" srcOrd="4" destOrd="0" presId="urn:microsoft.com/office/officeart/2005/8/layout/radial1"/>
    <dgm:cxn modelId="{8191E0E4-C8B6-4106-962B-6024AB79A638}" type="presParOf" srcId="{BE265C78-8770-417B-994C-25F21FD9F4C5}" destId="{21868524-95AF-481C-ABBE-C67F288A86DE}" srcOrd="5" destOrd="0" presId="urn:microsoft.com/office/officeart/2005/8/layout/radial1"/>
    <dgm:cxn modelId="{9B74CD54-6755-4E70-B101-912A2C39C75F}" type="presParOf" srcId="{21868524-95AF-481C-ABBE-C67F288A86DE}" destId="{0E81DB02-ACA0-4F7E-A914-2DC0260CBCD7}" srcOrd="0" destOrd="0" presId="urn:microsoft.com/office/officeart/2005/8/layout/radial1"/>
    <dgm:cxn modelId="{515E9B87-BDDC-41A8-B7FD-ACA4F26F8FAC}" type="presParOf" srcId="{BE265C78-8770-417B-994C-25F21FD9F4C5}" destId="{3FDA8B5F-DC59-41B1-848E-DDA8AEA5F5B9}" srcOrd="6" destOrd="0" presId="urn:microsoft.com/office/officeart/2005/8/layout/radial1"/>
    <dgm:cxn modelId="{484AB17C-4540-44A2-BC6F-226F47EBD711}" type="presParOf" srcId="{BE265C78-8770-417B-994C-25F21FD9F4C5}" destId="{DAD14E51-D45C-4CE1-A1C7-86073046E9F1}" srcOrd="7" destOrd="0" presId="urn:microsoft.com/office/officeart/2005/8/layout/radial1"/>
    <dgm:cxn modelId="{D4CBA8C9-7F64-4613-B3AE-61FF2BF4AC8F}" type="presParOf" srcId="{DAD14E51-D45C-4CE1-A1C7-86073046E9F1}" destId="{118A7699-F496-40E0-93DA-CC394D814913}" srcOrd="0" destOrd="0" presId="urn:microsoft.com/office/officeart/2005/8/layout/radial1"/>
    <dgm:cxn modelId="{856AC70E-FF36-4F8D-9D06-176251B819C6}" type="presParOf" srcId="{BE265C78-8770-417B-994C-25F21FD9F4C5}" destId="{3938B422-9612-4915-AB9E-6F0517354151}" srcOrd="8" destOrd="0" presId="urn:microsoft.com/office/officeart/2005/8/layout/radial1"/>
    <dgm:cxn modelId="{8E41A174-2CAE-4A94-9195-36F3F14E04D5}" type="presParOf" srcId="{BE265C78-8770-417B-994C-25F21FD9F4C5}" destId="{6942A760-9155-4333-8B90-014D07D8622F}" srcOrd="9" destOrd="0" presId="urn:microsoft.com/office/officeart/2005/8/layout/radial1"/>
    <dgm:cxn modelId="{FD34D669-6762-4DC2-B98D-EB16FE660F1B}" type="presParOf" srcId="{6942A760-9155-4333-8B90-014D07D8622F}" destId="{29C35229-F6D6-4F2B-B7DD-1707794258E3}" srcOrd="0" destOrd="0" presId="urn:microsoft.com/office/officeart/2005/8/layout/radial1"/>
    <dgm:cxn modelId="{4B0C43C9-F47B-46EB-993D-13736AA2E4B8}" type="presParOf" srcId="{BE265C78-8770-417B-994C-25F21FD9F4C5}" destId="{19D06BEA-566F-46DF-84EB-0A61D6872119}" srcOrd="10" destOrd="0" presId="urn:microsoft.com/office/officeart/2005/8/layout/radial1"/>
    <dgm:cxn modelId="{6913EC93-433D-488A-AD0C-62205C8CC0CC}" type="presParOf" srcId="{BE265C78-8770-417B-994C-25F21FD9F4C5}" destId="{8D05E83C-2B48-4D7C-B7BF-4BB854B84000}" srcOrd="11" destOrd="0" presId="urn:microsoft.com/office/officeart/2005/8/layout/radial1"/>
    <dgm:cxn modelId="{888A8C7A-3CC0-4660-AC38-32BF2C698A1A}" type="presParOf" srcId="{8D05E83C-2B48-4D7C-B7BF-4BB854B84000}" destId="{A93236EE-0861-430A-9C2B-4F3C6BFC5391}" srcOrd="0" destOrd="0" presId="urn:microsoft.com/office/officeart/2005/8/layout/radial1"/>
    <dgm:cxn modelId="{663815BE-F73F-47BC-827B-3B7ACABB947D}" type="presParOf" srcId="{BE265C78-8770-417B-994C-25F21FD9F4C5}" destId="{8470D72E-7749-4EBB-8490-86EE532A57FC}" srcOrd="12" destOrd="0" presId="urn:microsoft.com/office/officeart/2005/8/layout/radial1"/>
    <dgm:cxn modelId="{0A56523D-78C7-4413-AC18-9C422E162DDD}" type="presParOf" srcId="{BE265C78-8770-417B-994C-25F21FD9F4C5}" destId="{305BA8EB-53F8-4384-BFF9-DE94CFFCDF39}" srcOrd="13" destOrd="0" presId="urn:microsoft.com/office/officeart/2005/8/layout/radial1"/>
    <dgm:cxn modelId="{460A2882-8BCC-4A42-B5DE-DDDF35C709BB}" type="presParOf" srcId="{305BA8EB-53F8-4384-BFF9-DE94CFFCDF39}" destId="{076134AC-4A16-4C6D-A61C-07B90438CC91}" srcOrd="0" destOrd="0" presId="urn:microsoft.com/office/officeart/2005/8/layout/radial1"/>
    <dgm:cxn modelId="{887E0F6D-AD1C-43BE-B772-E07828C79C8A}" type="presParOf" srcId="{BE265C78-8770-417B-994C-25F21FD9F4C5}" destId="{85F8B570-2125-4359-A320-7AA9BAF29120}" srcOrd="14" destOrd="0" presId="urn:microsoft.com/office/officeart/2005/8/layout/radial1"/>
    <dgm:cxn modelId="{CB9F39C4-07A7-4C08-B3D2-B937492FC19C}" type="presParOf" srcId="{BE265C78-8770-417B-994C-25F21FD9F4C5}" destId="{B4902D36-E486-4142-B2DE-DC934B8B8B01}" srcOrd="15" destOrd="0" presId="urn:microsoft.com/office/officeart/2005/8/layout/radial1"/>
    <dgm:cxn modelId="{7124083F-6C65-4651-8945-078D6D57889D}" type="presParOf" srcId="{B4902D36-E486-4142-B2DE-DC934B8B8B01}" destId="{9846F4A1-877C-4035-9C1A-7CCD2829FF4E}" srcOrd="0" destOrd="0" presId="urn:microsoft.com/office/officeart/2005/8/layout/radial1"/>
    <dgm:cxn modelId="{D327949D-100B-49EA-A5E5-6289316BF00E}" type="presParOf" srcId="{BE265C78-8770-417B-994C-25F21FD9F4C5}" destId="{0FAD8C1C-9173-4CE4-AF64-34D544F65AC9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680D5-5DD6-43F1-94CF-3268BAE3422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97DCAA-3E4A-4029-AB15-E3E32BACA670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Інтегроване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завдання</a:t>
          </a:r>
          <a:endParaRPr lang="ru-RU" dirty="0">
            <a:solidFill>
              <a:schemeClr val="tx1"/>
            </a:solidFill>
          </a:endParaRPr>
        </a:p>
      </dgm:t>
    </dgm:pt>
    <dgm:pt modelId="{2DD49056-51CE-4214-9879-A5C4B20DFE01}" type="parTrans" cxnId="{433F2B9A-E330-42CD-84C3-10D221A290E6}">
      <dgm:prSet/>
      <dgm:spPr/>
      <dgm:t>
        <a:bodyPr/>
        <a:lstStyle/>
        <a:p>
          <a:endParaRPr lang="ru-RU"/>
        </a:p>
      </dgm:t>
    </dgm:pt>
    <dgm:pt modelId="{7F5A80C3-8C58-43CB-AE46-287D99CD4AA9}" type="sibTrans" cxnId="{433F2B9A-E330-42CD-84C3-10D221A290E6}">
      <dgm:prSet/>
      <dgm:spPr/>
      <dgm:t>
        <a:bodyPr/>
        <a:lstStyle/>
        <a:p>
          <a:endParaRPr lang="ru-RU"/>
        </a:p>
      </dgm:t>
    </dgm:pt>
    <dgm:pt modelId="{B178D967-CA06-4DBD-B000-9696AB656DA0}">
      <dgm:prSet phldrT="[Текст]" custT="1"/>
      <dgm:spPr>
        <a:solidFill>
          <a:srgbClr val="B1DF09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3600" dirty="0" err="1" smtClean="0">
              <a:solidFill>
                <a:schemeClr val="tx1"/>
              </a:solidFill>
            </a:rPr>
            <a:t>навчання</a:t>
          </a:r>
          <a:r>
            <a:rPr lang="ru-RU" sz="3600" dirty="0" smtClean="0">
              <a:solidFill>
                <a:schemeClr val="tx1"/>
              </a:solidFill>
            </a:rPr>
            <a:t>+ </a:t>
          </a:r>
          <a:r>
            <a:rPr lang="ru-RU" sz="3600" dirty="0" err="1" smtClean="0">
              <a:solidFill>
                <a:schemeClr val="tx1"/>
              </a:solidFill>
            </a:rPr>
            <a:t>життя</a:t>
          </a:r>
          <a:endParaRPr lang="ru-RU" sz="3600" dirty="0">
            <a:solidFill>
              <a:schemeClr val="tx1"/>
            </a:solidFill>
          </a:endParaRPr>
        </a:p>
      </dgm:t>
    </dgm:pt>
    <dgm:pt modelId="{1876B837-5BF7-4D3E-BF9F-0BE1EF480356}" type="parTrans" cxnId="{5808CF0F-1373-4F83-BE18-05FC9A907550}">
      <dgm:prSet/>
      <dgm:spPr/>
      <dgm:t>
        <a:bodyPr/>
        <a:lstStyle/>
        <a:p>
          <a:endParaRPr lang="ru-RU"/>
        </a:p>
      </dgm:t>
    </dgm:pt>
    <dgm:pt modelId="{915FB7C1-9D9E-41C5-B98B-CA8223F728B4}" type="sibTrans" cxnId="{5808CF0F-1373-4F83-BE18-05FC9A907550}">
      <dgm:prSet/>
      <dgm:spPr/>
      <dgm:t>
        <a:bodyPr/>
        <a:lstStyle/>
        <a:p>
          <a:endParaRPr lang="ru-RU"/>
        </a:p>
      </dgm:t>
    </dgm:pt>
    <dgm:pt modelId="{38842032-FCEA-4F2B-804E-C7463852F385}">
      <dgm:prSet phldrT="[Текст]" custT="1"/>
      <dgm:spPr>
        <a:solidFill>
          <a:srgbClr val="B1DF09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предмет 1 + предмет 2</a:t>
          </a:r>
          <a:endParaRPr lang="ru-RU" sz="3600" dirty="0">
            <a:solidFill>
              <a:schemeClr val="tx1"/>
            </a:solidFill>
          </a:endParaRPr>
        </a:p>
      </dgm:t>
    </dgm:pt>
    <dgm:pt modelId="{C040AE07-2CD1-446F-A0CA-5B59FC34C136}" type="parTrans" cxnId="{467366A6-6E64-47DB-BF76-63068BA7B4A4}">
      <dgm:prSet/>
      <dgm:spPr/>
      <dgm:t>
        <a:bodyPr/>
        <a:lstStyle/>
        <a:p>
          <a:endParaRPr lang="ru-RU"/>
        </a:p>
      </dgm:t>
    </dgm:pt>
    <dgm:pt modelId="{AB342E22-9B12-4179-8136-AE4CFA5D24CD}" type="sibTrans" cxnId="{467366A6-6E64-47DB-BF76-63068BA7B4A4}">
      <dgm:prSet/>
      <dgm:spPr/>
      <dgm:t>
        <a:bodyPr/>
        <a:lstStyle/>
        <a:p>
          <a:endParaRPr lang="ru-RU"/>
        </a:p>
      </dgm:t>
    </dgm:pt>
    <dgm:pt modelId="{91C68DB0-5480-4CEB-AE5A-DB0639D470E0}">
      <dgm:prSet phldrT="[Текст]" custT="1"/>
      <dgm:spPr>
        <a:solidFill>
          <a:srgbClr val="B1DF09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3600" dirty="0" err="1" smtClean="0">
              <a:solidFill>
                <a:schemeClr val="tx1"/>
              </a:solidFill>
            </a:rPr>
            <a:t>вміння</a:t>
          </a:r>
          <a:r>
            <a:rPr lang="ru-RU" sz="3600" dirty="0" smtClean="0">
              <a:solidFill>
                <a:schemeClr val="tx1"/>
              </a:solidFill>
            </a:rPr>
            <a:t> 1 + </a:t>
          </a:r>
          <a:r>
            <a:rPr lang="ru-RU" sz="3600" dirty="0" err="1" smtClean="0">
              <a:solidFill>
                <a:schemeClr val="tx1"/>
              </a:solidFill>
            </a:rPr>
            <a:t>вміння</a:t>
          </a:r>
          <a:r>
            <a:rPr lang="ru-RU" sz="3600" dirty="0" smtClean="0">
              <a:solidFill>
                <a:schemeClr val="tx1"/>
              </a:solidFill>
            </a:rPr>
            <a:t> 2</a:t>
          </a:r>
          <a:endParaRPr lang="ru-RU" sz="3600" dirty="0">
            <a:solidFill>
              <a:schemeClr val="tx1"/>
            </a:solidFill>
          </a:endParaRPr>
        </a:p>
      </dgm:t>
    </dgm:pt>
    <dgm:pt modelId="{E5505BA6-8811-4619-BC65-1416BB2F5EFC}" type="parTrans" cxnId="{E1FBC9B0-F9AD-47A7-8953-4A396F380F4C}">
      <dgm:prSet/>
      <dgm:spPr/>
      <dgm:t>
        <a:bodyPr/>
        <a:lstStyle/>
        <a:p>
          <a:endParaRPr lang="ru-RU"/>
        </a:p>
      </dgm:t>
    </dgm:pt>
    <dgm:pt modelId="{64D91809-98D2-47A5-B665-34F7590A7A14}" type="sibTrans" cxnId="{E1FBC9B0-F9AD-47A7-8953-4A396F380F4C}">
      <dgm:prSet/>
      <dgm:spPr/>
      <dgm:t>
        <a:bodyPr/>
        <a:lstStyle/>
        <a:p>
          <a:endParaRPr lang="ru-RU"/>
        </a:p>
      </dgm:t>
    </dgm:pt>
    <dgm:pt modelId="{91F93F2E-7DAC-428A-9541-85873DF58692}" type="pres">
      <dgm:prSet presAssocID="{E26680D5-5DD6-43F1-94CF-3268BAE34224}" presName="composite" presStyleCnt="0">
        <dgm:presLayoutVars>
          <dgm:chMax val="1"/>
          <dgm:dir/>
          <dgm:resizeHandles val="exact"/>
        </dgm:presLayoutVars>
      </dgm:prSet>
      <dgm:spPr/>
    </dgm:pt>
    <dgm:pt modelId="{DCFD830F-D915-43F2-88F3-DF8365625073}" type="pres">
      <dgm:prSet presAssocID="{AC97DCAA-3E4A-4029-AB15-E3E32BACA670}" presName="roof" presStyleLbl="dkBgShp" presStyleIdx="0" presStyleCnt="2" custLinFactNeighborY="1023"/>
      <dgm:spPr/>
    </dgm:pt>
    <dgm:pt modelId="{B3F7E37C-AC8B-4225-B43E-E4ABFF910E6C}" type="pres">
      <dgm:prSet presAssocID="{AC97DCAA-3E4A-4029-AB15-E3E32BACA670}" presName="pillars" presStyleCnt="0"/>
      <dgm:spPr/>
    </dgm:pt>
    <dgm:pt modelId="{6116E3A4-9955-463A-ABA7-1DD666BE6538}" type="pres">
      <dgm:prSet presAssocID="{AC97DCAA-3E4A-4029-AB15-E3E32BACA670}" presName="pillar1" presStyleLbl="node1" presStyleIdx="0" presStyleCnt="3" custScaleY="63000" custLinFactNeighborX="-316" custLinFactNeighborY="-17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BC427-D965-41D1-86D9-8FDB89C6D685}" type="pres">
      <dgm:prSet presAssocID="{38842032-FCEA-4F2B-804E-C7463852F385}" presName="pillarX" presStyleLbl="node1" presStyleIdx="1" presStyleCnt="3" custScaleY="63501" custLinFactNeighborY="-17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E8CE2-5649-4C5D-9168-E89B27E5707D}" type="pres">
      <dgm:prSet presAssocID="{91C68DB0-5480-4CEB-AE5A-DB0639D470E0}" presName="pillarX" presStyleLbl="node1" presStyleIdx="2" presStyleCnt="3" custScaleY="64001" custLinFactNeighborX="316" custLinFactNeighborY="-1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223A7-DD50-44E5-8B70-8F9D0CE730AA}" type="pres">
      <dgm:prSet presAssocID="{AC97DCAA-3E4A-4029-AB15-E3E32BACA670}" presName="base" presStyleLbl="dkBgShp" presStyleIdx="1" presStyleCnt="2"/>
      <dgm:spPr>
        <a:noFill/>
      </dgm:spPr>
    </dgm:pt>
  </dgm:ptLst>
  <dgm:cxnLst>
    <dgm:cxn modelId="{19F787B2-82AF-40E1-AAE8-8A0927AB8A1A}" type="presOf" srcId="{E26680D5-5DD6-43F1-94CF-3268BAE34224}" destId="{91F93F2E-7DAC-428A-9541-85873DF58692}" srcOrd="0" destOrd="0" presId="urn:microsoft.com/office/officeart/2005/8/layout/hList3"/>
    <dgm:cxn modelId="{4812AF20-EC61-410A-B6B4-A2D31A10E1D0}" type="presOf" srcId="{AC97DCAA-3E4A-4029-AB15-E3E32BACA670}" destId="{DCFD830F-D915-43F2-88F3-DF8365625073}" srcOrd="0" destOrd="0" presId="urn:microsoft.com/office/officeart/2005/8/layout/hList3"/>
    <dgm:cxn modelId="{93045620-0813-45D5-AF38-C3543CF46EBC}" type="presOf" srcId="{91C68DB0-5480-4CEB-AE5A-DB0639D470E0}" destId="{5A1E8CE2-5649-4C5D-9168-E89B27E5707D}" srcOrd="0" destOrd="0" presId="urn:microsoft.com/office/officeart/2005/8/layout/hList3"/>
    <dgm:cxn modelId="{BF8707D1-097D-43CC-BC7B-5FDA6EBDB8ED}" type="presOf" srcId="{38842032-FCEA-4F2B-804E-C7463852F385}" destId="{C83BC427-D965-41D1-86D9-8FDB89C6D685}" srcOrd="0" destOrd="0" presId="urn:microsoft.com/office/officeart/2005/8/layout/hList3"/>
    <dgm:cxn modelId="{433F2B9A-E330-42CD-84C3-10D221A290E6}" srcId="{E26680D5-5DD6-43F1-94CF-3268BAE34224}" destId="{AC97DCAA-3E4A-4029-AB15-E3E32BACA670}" srcOrd="0" destOrd="0" parTransId="{2DD49056-51CE-4214-9879-A5C4B20DFE01}" sibTransId="{7F5A80C3-8C58-43CB-AE46-287D99CD4AA9}"/>
    <dgm:cxn modelId="{5808CF0F-1373-4F83-BE18-05FC9A907550}" srcId="{AC97DCAA-3E4A-4029-AB15-E3E32BACA670}" destId="{B178D967-CA06-4DBD-B000-9696AB656DA0}" srcOrd="0" destOrd="0" parTransId="{1876B837-5BF7-4D3E-BF9F-0BE1EF480356}" sibTransId="{915FB7C1-9D9E-41C5-B98B-CA8223F728B4}"/>
    <dgm:cxn modelId="{467366A6-6E64-47DB-BF76-63068BA7B4A4}" srcId="{AC97DCAA-3E4A-4029-AB15-E3E32BACA670}" destId="{38842032-FCEA-4F2B-804E-C7463852F385}" srcOrd="1" destOrd="0" parTransId="{C040AE07-2CD1-446F-A0CA-5B59FC34C136}" sibTransId="{AB342E22-9B12-4179-8136-AE4CFA5D24CD}"/>
    <dgm:cxn modelId="{D63BD1D1-971D-443C-8001-80FF601BEEF6}" type="presOf" srcId="{B178D967-CA06-4DBD-B000-9696AB656DA0}" destId="{6116E3A4-9955-463A-ABA7-1DD666BE6538}" srcOrd="0" destOrd="0" presId="urn:microsoft.com/office/officeart/2005/8/layout/hList3"/>
    <dgm:cxn modelId="{E1FBC9B0-F9AD-47A7-8953-4A396F380F4C}" srcId="{AC97DCAA-3E4A-4029-AB15-E3E32BACA670}" destId="{91C68DB0-5480-4CEB-AE5A-DB0639D470E0}" srcOrd="2" destOrd="0" parTransId="{E5505BA6-8811-4619-BC65-1416BB2F5EFC}" sibTransId="{64D91809-98D2-47A5-B665-34F7590A7A14}"/>
    <dgm:cxn modelId="{F682AA56-A372-403B-8DDB-EA666C161F51}" type="presParOf" srcId="{91F93F2E-7DAC-428A-9541-85873DF58692}" destId="{DCFD830F-D915-43F2-88F3-DF8365625073}" srcOrd="0" destOrd="0" presId="urn:microsoft.com/office/officeart/2005/8/layout/hList3"/>
    <dgm:cxn modelId="{131E3A8E-43E9-4FA0-A8F2-E0EF756C3483}" type="presParOf" srcId="{91F93F2E-7DAC-428A-9541-85873DF58692}" destId="{B3F7E37C-AC8B-4225-B43E-E4ABFF910E6C}" srcOrd="1" destOrd="0" presId="urn:microsoft.com/office/officeart/2005/8/layout/hList3"/>
    <dgm:cxn modelId="{912F2220-B7B8-4292-88B7-E4E36A1D9240}" type="presParOf" srcId="{B3F7E37C-AC8B-4225-B43E-E4ABFF910E6C}" destId="{6116E3A4-9955-463A-ABA7-1DD666BE6538}" srcOrd="0" destOrd="0" presId="urn:microsoft.com/office/officeart/2005/8/layout/hList3"/>
    <dgm:cxn modelId="{8254A824-8AEB-4C72-A75E-C999FFEB04FB}" type="presParOf" srcId="{B3F7E37C-AC8B-4225-B43E-E4ABFF910E6C}" destId="{C83BC427-D965-41D1-86D9-8FDB89C6D685}" srcOrd="1" destOrd="0" presId="urn:microsoft.com/office/officeart/2005/8/layout/hList3"/>
    <dgm:cxn modelId="{C446886F-A7ED-4F73-B5E5-911A93001A53}" type="presParOf" srcId="{B3F7E37C-AC8B-4225-B43E-E4ABFF910E6C}" destId="{5A1E8CE2-5649-4C5D-9168-E89B27E5707D}" srcOrd="2" destOrd="0" presId="urn:microsoft.com/office/officeart/2005/8/layout/hList3"/>
    <dgm:cxn modelId="{54476574-2E4D-456A-9243-4A885A71AB3D}" type="presParOf" srcId="{91F93F2E-7DAC-428A-9541-85873DF58692}" destId="{5EF223A7-DD50-44E5-8B70-8F9D0CE730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CC6B-C191-4F76-BFAD-0A2C9F92A57F}">
      <dsp:nvSpPr>
        <dsp:cNvPr id="0" name=""/>
        <dsp:cNvSpPr/>
      </dsp:nvSpPr>
      <dsp:spPr>
        <a:xfrm>
          <a:off x="4461785" y="2595577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chemeClr val="tx1"/>
              </a:solidFill>
            </a:rPr>
            <a:t>Життєві</a:t>
          </a:r>
          <a:endParaRPr lang="ru-RU" sz="2200" kern="120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chemeClr val="tx1"/>
              </a:solidFill>
            </a:rPr>
            <a:t>ситуації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4685193" y="2818985"/>
        <a:ext cx="1078711" cy="1078711"/>
      </dsp:txXfrm>
    </dsp:sp>
    <dsp:sp modelId="{27FCE4E8-1BB8-4125-824F-D75E3B9AE3F6}">
      <dsp:nvSpPr>
        <dsp:cNvPr id="0" name=""/>
        <dsp:cNvSpPr/>
      </dsp:nvSpPr>
      <dsp:spPr>
        <a:xfrm rot="16200000">
          <a:off x="4691015" y="2048904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97872" y="2035367"/>
        <a:ext cx="53353" cy="53353"/>
      </dsp:txXfrm>
    </dsp:sp>
    <dsp:sp modelId="{1034CF5D-3728-4A32-A8E4-F7FC9D7DAAB8}">
      <dsp:nvSpPr>
        <dsp:cNvPr id="0" name=""/>
        <dsp:cNvSpPr/>
      </dsp:nvSpPr>
      <dsp:spPr>
        <a:xfrm>
          <a:off x="4461785" y="2983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685193" y="226391"/>
        <a:ext cx="1078711" cy="1078711"/>
      </dsp:txXfrm>
    </dsp:sp>
    <dsp:sp modelId="{4DE34B4B-F4C4-424B-BDC6-4556681C58BD}">
      <dsp:nvSpPr>
        <dsp:cNvPr id="0" name=""/>
        <dsp:cNvSpPr/>
      </dsp:nvSpPr>
      <dsp:spPr>
        <a:xfrm rot="18900000">
          <a:off x="5607636" y="2428580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14492" y="2415043"/>
        <a:ext cx="53353" cy="53353"/>
      </dsp:txXfrm>
    </dsp:sp>
    <dsp:sp modelId="{160FD524-3E41-430B-975C-3256AA430EB2}">
      <dsp:nvSpPr>
        <dsp:cNvPr id="0" name=""/>
        <dsp:cNvSpPr/>
      </dsp:nvSpPr>
      <dsp:spPr>
        <a:xfrm>
          <a:off x="6295026" y="762336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Розрахувати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відсотки</a:t>
          </a:r>
          <a:r>
            <a:rPr lang="ru-RU" sz="1400" kern="1200" dirty="0" smtClean="0"/>
            <a:t> за кредитом</a:t>
          </a:r>
          <a:endParaRPr lang="ru-RU" sz="1400" kern="1200" dirty="0"/>
        </a:p>
      </dsp:txBody>
      <dsp:txXfrm>
        <a:off x="6518434" y="985744"/>
        <a:ext cx="1078711" cy="1078711"/>
      </dsp:txXfrm>
    </dsp:sp>
    <dsp:sp modelId="{21868524-95AF-481C-ABBE-C67F288A86DE}">
      <dsp:nvSpPr>
        <dsp:cNvPr id="0" name=""/>
        <dsp:cNvSpPr/>
      </dsp:nvSpPr>
      <dsp:spPr>
        <a:xfrm>
          <a:off x="5987312" y="3345201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494169" y="3331664"/>
        <a:ext cx="53353" cy="53353"/>
      </dsp:txXfrm>
    </dsp:sp>
    <dsp:sp modelId="{3FDA8B5F-DC59-41B1-848E-DDA8AEA5F5B9}">
      <dsp:nvSpPr>
        <dsp:cNvPr id="0" name=""/>
        <dsp:cNvSpPr/>
      </dsp:nvSpPr>
      <dsp:spPr>
        <a:xfrm>
          <a:off x="7054379" y="2595577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277787" y="2818985"/>
        <a:ext cx="1078711" cy="1078711"/>
      </dsp:txXfrm>
    </dsp:sp>
    <dsp:sp modelId="{DAD14E51-D45C-4CE1-A1C7-86073046E9F1}">
      <dsp:nvSpPr>
        <dsp:cNvPr id="0" name=""/>
        <dsp:cNvSpPr/>
      </dsp:nvSpPr>
      <dsp:spPr>
        <a:xfrm rot="2700000">
          <a:off x="5607636" y="4261821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14492" y="4248284"/>
        <a:ext cx="53353" cy="53353"/>
      </dsp:txXfrm>
    </dsp:sp>
    <dsp:sp modelId="{3938B422-9612-4915-AB9E-6F0517354151}">
      <dsp:nvSpPr>
        <dsp:cNvPr id="0" name=""/>
        <dsp:cNvSpPr/>
      </dsp:nvSpPr>
      <dsp:spPr>
        <a:xfrm>
          <a:off x="6295026" y="4428818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Здійснити</a:t>
          </a:r>
          <a:r>
            <a:rPr lang="ru-RU" sz="1400" kern="1200" dirty="0" smtClean="0"/>
            <a:t> покупку в </a:t>
          </a:r>
          <a:r>
            <a:rPr lang="ru-RU" sz="1400" kern="1200" dirty="0" err="1" smtClean="0"/>
            <a:t>магазині</a:t>
          </a:r>
          <a:endParaRPr lang="ru-RU" sz="1400" kern="1200" dirty="0"/>
        </a:p>
      </dsp:txBody>
      <dsp:txXfrm>
        <a:off x="6518434" y="4652226"/>
        <a:ext cx="1078711" cy="1078711"/>
      </dsp:txXfrm>
    </dsp:sp>
    <dsp:sp modelId="{6942A760-9155-4333-8B90-014D07D8622F}">
      <dsp:nvSpPr>
        <dsp:cNvPr id="0" name=""/>
        <dsp:cNvSpPr/>
      </dsp:nvSpPr>
      <dsp:spPr>
        <a:xfrm rot="5400000">
          <a:off x="4691015" y="4641498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97872" y="4627961"/>
        <a:ext cx="53353" cy="53353"/>
      </dsp:txXfrm>
    </dsp:sp>
    <dsp:sp modelId="{19D06BEA-566F-46DF-84EB-0A61D6872119}">
      <dsp:nvSpPr>
        <dsp:cNvPr id="0" name=""/>
        <dsp:cNvSpPr/>
      </dsp:nvSpPr>
      <dsp:spPr>
        <a:xfrm>
          <a:off x="4461785" y="5188171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Обрати </a:t>
          </a:r>
          <a:r>
            <a:rPr lang="ru-RU" sz="1400" kern="1200" dirty="0" err="1" smtClean="0"/>
            <a:t>найбільш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вигідну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акційну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пропозицію</a:t>
          </a:r>
          <a:endParaRPr lang="ru-RU" sz="1400" kern="1200" dirty="0"/>
        </a:p>
      </dsp:txBody>
      <dsp:txXfrm>
        <a:off x="4685193" y="5411579"/>
        <a:ext cx="1078711" cy="1078711"/>
      </dsp:txXfrm>
    </dsp:sp>
    <dsp:sp modelId="{8D05E83C-2B48-4D7C-B7BF-4BB854B84000}">
      <dsp:nvSpPr>
        <dsp:cNvPr id="0" name=""/>
        <dsp:cNvSpPr/>
      </dsp:nvSpPr>
      <dsp:spPr>
        <a:xfrm rot="8107195">
          <a:off x="3756155" y="4266642"/>
          <a:ext cx="1086173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86173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72088" y="4252627"/>
        <a:ext cx="54308" cy="54308"/>
      </dsp:txXfrm>
    </dsp:sp>
    <dsp:sp modelId="{8470D72E-7749-4EBB-8490-86EE532A57FC}">
      <dsp:nvSpPr>
        <dsp:cNvPr id="0" name=""/>
        <dsp:cNvSpPr/>
      </dsp:nvSpPr>
      <dsp:spPr>
        <a:xfrm>
          <a:off x="2611172" y="4438459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34580" y="4661867"/>
        <a:ext cx="1078711" cy="1078711"/>
      </dsp:txXfrm>
    </dsp:sp>
    <dsp:sp modelId="{305BA8EB-53F8-4384-BFF9-DE94CFFCDF39}">
      <dsp:nvSpPr>
        <dsp:cNvPr id="0" name=""/>
        <dsp:cNvSpPr/>
      </dsp:nvSpPr>
      <dsp:spPr>
        <a:xfrm rot="10800000">
          <a:off x="3394718" y="3345201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01575" y="3331664"/>
        <a:ext cx="53353" cy="53353"/>
      </dsp:txXfrm>
    </dsp:sp>
    <dsp:sp modelId="{85F8B570-2125-4359-A320-7AA9BAF29120}">
      <dsp:nvSpPr>
        <dsp:cNvPr id="0" name=""/>
        <dsp:cNvSpPr/>
      </dsp:nvSpPr>
      <dsp:spPr>
        <a:xfrm>
          <a:off x="1869191" y="2595577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092599" y="2818985"/>
        <a:ext cx="1078711" cy="1078711"/>
      </dsp:txXfrm>
    </dsp:sp>
    <dsp:sp modelId="{B4902D36-E486-4142-B2DE-DC934B8B8B01}">
      <dsp:nvSpPr>
        <dsp:cNvPr id="0" name=""/>
        <dsp:cNvSpPr/>
      </dsp:nvSpPr>
      <dsp:spPr>
        <a:xfrm rot="13500000">
          <a:off x="3774395" y="2428580"/>
          <a:ext cx="1067066" cy="26279"/>
        </a:xfrm>
        <a:custGeom>
          <a:avLst/>
          <a:gdLst/>
          <a:ahLst/>
          <a:cxnLst/>
          <a:rect l="0" t="0" r="0" b="0"/>
          <a:pathLst>
            <a:path>
              <a:moveTo>
                <a:pt x="0" y="13139"/>
              </a:moveTo>
              <a:lnTo>
                <a:pt x="1067066" y="1313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81251" y="2415043"/>
        <a:ext cx="53353" cy="53353"/>
      </dsp:txXfrm>
    </dsp:sp>
    <dsp:sp modelId="{0FAD8C1C-9173-4CE4-AF64-34D544F65AC9}">
      <dsp:nvSpPr>
        <dsp:cNvPr id="0" name=""/>
        <dsp:cNvSpPr/>
      </dsp:nvSpPr>
      <dsp:spPr>
        <a:xfrm>
          <a:off x="2628544" y="762336"/>
          <a:ext cx="1525527" cy="1525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Обчислити</a:t>
          </a:r>
          <a:r>
            <a:rPr lang="ru-RU" sz="1400" kern="1200" dirty="0" smtClean="0"/>
            <a:t> суму </a:t>
          </a:r>
          <a:r>
            <a:rPr lang="ru-RU" sz="1400" kern="1200" dirty="0" err="1" smtClean="0"/>
            <a:t>квартплати</a:t>
          </a:r>
          <a:endParaRPr lang="ru-RU" sz="1400" kern="1200" dirty="0"/>
        </a:p>
      </dsp:txBody>
      <dsp:txXfrm>
        <a:off x="2851952" y="985744"/>
        <a:ext cx="1078711" cy="107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D830F-D915-43F2-88F3-DF8365625073}">
      <dsp:nvSpPr>
        <dsp:cNvPr id="0" name=""/>
        <dsp:cNvSpPr/>
      </dsp:nvSpPr>
      <dsp:spPr>
        <a:xfrm>
          <a:off x="0" y="16629"/>
          <a:ext cx="8128000" cy="162560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err="1" smtClean="0">
              <a:solidFill>
                <a:schemeClr val="tx1"/>
              </a:solidFill>
            </a:rPr>
            <a:t>Інтегроване</a:t>
          </a:r>
          <a:r>
            <a:rPr lang="ru-RU" sz="6000" kern="1200" dirty="0" smtClean="0">
              <a:solidFill>
                <a:schemeClr val="tx1"/>
              </a:solidFill>
            </a:rPr>
            <a:t> </a:t>
          </a:r>
          <a:r>
            <a:rPr lang="ru-RU" sz="6000" kern="1200" dirty="0" err="1" smtClean="0">
              <a:solidFill>
                <a:schemeClr val="tx1"/>
              </a:solidFill>
            </a:rPr>
            <a:t>завдання</a:t>
          </a:r>
          <a:endParaRPr lang="ru-RU" sz="6000" kern="1200" dirty="0">
            <a:solidFill>
              <a:schemeClr val="tx1"/>
            </a:solidFill>
          </a:endParaRPr>
        </a:p>
      </dsp:txBody>
      <dsp:txXfrm>
        <a:off x="0" y="16629"/>
        <a:ext cx="8128000" cy="1625600"/>
      </dsp:txXfrm>
    </dsp:sp>
    <dsp:sp modelId="{6116E3A4-9955-463A-ABA7-1DD666BE6538}">
      <dsp:nvSpPr>
        <dsp:cNvPr id="0" name=""/>
        <dsp:cNvSpPr/>
      </dsp:nvSpPr>
      <dsp:spPr>
        <a:xfrm>
          <a:off x="0" y="1658952"/>
          <a:ext cx="2706687" cy="2150668"/>
        </a:xfrm>
        <a:prstGeom prst="rect">
          <a:avLst/>
        </a:prstGeom>
        <a:solidFill>
          <a:srgbClr val="B1DF09"/>
        </a:solidFill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>
              <a:solidFill>
                <a:schemeClr val="tx1"/>
              </a:solidFill>
            </a:rPr>
            <a:t>навчання</a:t>
          </a:r>
          <a:r>
            <a:rPr lang="ru-RU" sz="3600" kern="1200" dirty="0" smtClean="0">
              <a:solidFill>
                <a:schemeClr val="tx1"/>
              </a:solidFill>
            </a:rPr>
            <a:t>+ </a:t>
          </a:r>
          <a:r>
            <a:rPr lang="ru-RU" sz="3600" kern="1200" dirty="0" err="1" smtClean="0">
              <a:solidFill>
                <a:schemeClr val="tx1"/>
              </a:solidFill>
            </a:rPr>
            <a:t>життя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0" y="1658952"/>
        <a:ext cx="2706687" cy="2150668"/>
      </dsp:txXfrm>
    </dsp:sp>
    <dsp:sp modelId="{C83BC427-D965-41D1-86D9-8FDB89C6D685}">
      <dsp:nvSpPr>
        <dsp:cNvPr id="0" name=""/>
        <dsp:cNvSpPr/>
      </dsp:nvSpPr>
      <dsp:spPr>
        <a:xfrm>
          <a:off x="2710656" y="1641832"/>
          <a:ext cx="2706687" cy="2167771"/>
        </a:xfrm>
        <a:prstGeom prst="rect">
          <a:avLst/>
        </a:prstGeom>
        <a:solidFill>
          <a:srgbClr val="B1DF09"/>
        </a:solidFill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предмет 1 + предмет 2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2710656" y="1641832"/>
        <a:ext cx="2706687" cy="2167771"/>
      </dsp:txXfrm>
    </dsp:sp>
    <dsp:sp modelId="{5A1E8CE2-5649-4C5D-9168-E89B27E5707D}">
      <dsp:nvSpPr>
        <dsp:cNvPr id="0" name=""/>
        <dsp:cNvSpPr/>
      </dsp:nvSpPr>
      <dsp:spPr>
        <a:xfrm>
          <a:off x="5421312" y="1624763"/>
          <a:ext cx="2706687" cy="2184840"/>
        </a:xfrm>
        <a:prstGeom prst="rect">
          <a:avLst/>
        </a:prstGeom>
        <a:solidFill>
          <a:srgbClr val="B1DF09"/>
        </a:solidFill>
        <a:ln w="190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>
              <a:solidFill>
                <a:schemeClr val="tx1"/>
              </a:solidFill>
            </a:rPr>
            <a:t>вміння</a:t>
          </a:r>
          <a:r>
            <a:rPr lang="ru-RU" sz="3600" kern="1200" dirty="0" smtClean="0">
              <a:solidFill>
                <a:schemeClr val="tx1"/>
              </a:solidFill>
            </a:rPr>
            <a:t> 1 + </a:t>
          </a:r>
          <a:r>
            <a:rPr lang="ru-RU" sz="3600" kern="1200" dirty="0" err="1" smtClean="0">
              <a:solidFill>
                <a:schemeClr val="tx1"/>
              </a:solidFill>
            </a:rPr>
            <a:t>вміння</a:t>
          </a:r>
          <a:r>
            <a:rPr lang="ru-RU" sz="3600" kern="1200" dirty="0" smtClean="0">
              <a:solidFill>
                <a:schemeClr val="tx1"/>
              </a:solidFill>
            </a:rPr>
            <a:t> 2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5421312" y="1624763"/>
        <a:ext cx="2706687" cy="2184840"/>
      </dsp:txXfrm>
    </dsp:sp>
    <dsp:sp modelId="{5EF223A7-DD50-44E5-8B70-8F9D0CE730AA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9295" y="1396538"/>
            <a:ext cx="7644708" cy="2654298"/>
          </a:xfrm>
        </p:spPr>
        <p:txBody>
          <a:bodyPr/>
          <a:lstStyle/>
          <a:p>
            <a:r>
              <a:rPr lang="uk-UA" sz="4000" dirty="0" smtClean="0"/>
              <a:t>Інтегровані завдання в дослідженні </a:t>
            </a:r>
            <a:r>
              <a:rPr lang="en-US" sz="4000" dirty="0" smtClean="0"/>
              <a:t>PISA </a:t>
            </a:r>
            <a:r>
              <a:rPr lang="uk-UA" sz="4000" dirty="0" smtClean="0"/>
              <a:t>як індикатори сформованості математичної грамотності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Простакова</a:t>
            </a:r>
            <a:r>
              <a:rPr lang="uk-UA" dirty="0" smtClean="0"/>
              <a:t> Юлія Сергіївна</a:t>
            </a:r>
          </a:p>
          <a:p>
            <a:r>
              <a:rPr lang="uk-UA" dirty="0" smtClean="0"/>
              <a:t>Старший викладач кафедри математики ХНПУ імені </a:t>
            </a:r>
            <a:r>
              <a:rPr lang="uk-UA" dirty="0" err="1" smtClean="0"/>
              <a:t>Г.С.Сковороди</a:t>
            </a:r>
            <a:endParaRPr lang="uk-UA" dirty="0" smtClean="0"/>
          </a:p>
          <a:p>
            <a:r>
              <a:rPr lang="uk-UA" dirty="0" smtClean="0"/>
              <a:t>Старший екзаменатор з математики</a:t>
            </a:r>
            <a:r>
              <a:rPr lang="en-US" dirty="0" smtClean="0"/>
              <a:t> PISA-2018 </a:t>
            </a:r>
            <a:r>
              <a:rPr lang="uk-UA" dirty="0" smtClean="0"/>
              <a:t>в Україні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2626" y="2286001"/>
            <a:ext cx="619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2"/>
                </a:solidFill>
              </a:rPr>
              <a:t>Дякую за увагу!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142" y="99721"/>
            <a:ext cx="106402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Метою </a:t>
            </a:r>
            <a:r>
              <a:rPr lang="ru-RU" sz="2800" u="sng" dirty="0" err="1"/>
              <a:t>базової</a:t>
            </a:r>
            <a:r>
              <a:rPr lang="ru-RU" sz="2800" u="sng" dirty="0"/>
              <a:t> </a:t>
            </a:r>
            <a:r>
              <a:rPr lang="ru-RU" sz="2800" u="sng" dirty="0" err="1"/>
              <a:t>середньої</a:t>
            </a:r>
            <a:r>
              <a:rPr lang="ru-RU" sz="2800" u="sng" dirty="0"/>
              <a:t> </a:t>
            </a:r>
            <a:r>
              <a:rPr lang="ru-RU" sz="2800" u="sng" dirty="0" err="1"/>
              <a:t>освіти</a:t>
            </a:r>
            <a:r>
              <a:rPr lang="ru-RU" sz="2800" u="sng" dirty="0"/>
              <a:t> </a:t>
            </a:r>
            <a:r>
              <a:rPr lang="ru-RU" sz="2800" u="sng" dirty="0" smtClean="0"/>
              <a:t>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 smtClean="0"/>
              <a:t>всебічний</a:t>
            </a:r>
            <a:r>
              <a:rPr lang="ru-RU" sz="2800" dirty="0" smtClean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, </a:t>
            </a:r>
            <a:r>
              <a:rPr lang="ru-RU" sz="2800" dirty="0" err="1"/>
              <a:t>навчання</a:t>
            </a:r>
            <a:r>
              <a:rPr lang="ru-RU" sz="2800" dirty="0"/>
              <a:t>  </a:t>
            </a:r>
            <a:r>
              <a:rPr lang="ru-RU" sz="2800" dirty="0" err="1"/>
              <a:t>виховання</a:t>
            </a:r>
            <a:r>
              <a:rPr lang="ru-RU" sz="2800" dirty="0"/>
              <a:t> </a:t>
            </a:r>
            <a:r>
              <a:rPr lang="ru-RU" sz="2800" dirty="0" err="1"/>
              <a:t>здобувачів</a:t>
            </a:r>
            <a:r>
              <a:rPr lang="ru-RU" sz="2800" dirty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виявлення</a:t>
            </a:r>
            <a:r>
              <a:rPr lang="ru-RU" sz="2800" dirty="0" smtClean="0"/>
              <a:t> </a:t>
            </a:r>
            <a:r>
              <a:rPr lang="ru-RU" sz="2800" dirty="0" err="1"/>
              <a:t>їхніх</a:t>
            </a:r>
            <a:r>
              <a:rPr lang="ru-RU" sz="2800" dirty="0"/>
              <a:t> </a:t>
            </a:r>
            <a:r>
              <a:rPr lang="ru-RU" sz="2800" dirty="0" err="1"/>
              <a:t>обдарувань</a:t>
            </a:r>
            <a:r>
              <a:rPr lang="ru-RU" sz="2800" dirty="0"/>
              <a:t>,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талантів</a:t>
            </a:r>
            <a:r>
              <a:rPr lang="ru-RU" sz="2800" dirty="0"/>
              <a:t> і </a:t>
            </a:r>
            <a:r>
              <a:rPr lang="ru-RU" sz="2800" dirty="0" err="1"/>
              <a:t>здібностей</a:t>
            </a:r>
            <a:r>
              <a:rPr lang="ru-RU" sz="2800" dirty="0"/>
              <a:t>,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b="1" dirty="0"/>
              <a:t>компетентностей</a:t>
            </a:r>
            <a:r>
              <a:rPr lang="ru-RU" sz="2800" dirty="0"/>
              <a:t>, </a:t>
            </a:r>
            <a:r>
              <a:rPr lang="ru-RU" sz="2800" dirty="0" err="1"/>
              <a:t>необхідних</a:t>
            </a:r>
            <a:r>
              <a:rPr lang="ru-RU" sz="2800" dirty="0"/>
              <a:t> для </a:t>
            </a:r>
            <a:r>
              <a:rPr lang="ru-RU" sz="2800" b="1" dirty="0" err="1"/>
              <a:t>соціалізації</a:t>
            </a:r>
            <a:r>
              <a:rPr lang="ru-RU" sz="2800" b="1" dirty="0"/>
              <a:t> та </a:t>
            </a:r>
            <a:r>
              <a:rPr lang="ru-RU" sz="2800" b="1" dirty="0" err="1"/>
              <a:t>громадянської</a:t>
            </a:r>
            <a:r>
              <a:rPr lang="ru-RU" sz="2800" b="1" dirty="0"/>
              <a:t> </a:t>
            </a:r>
            <a:r>
              <a:rPr lang="ru-RU" sz="2800" b="1" dirty="0" err="1"/>
              <a:t>активності</a:t>
            </a:r>
            <a:r>
              <a:rPr lang="ru-RU" sz="2800" b="1" dirty="0"/>
              <a:t>, </a:t>
            </a:r>
            <a:r>
              <a:rPr lang="ru-RU" sz="2800" b="1" dirty="0" err="1"/>
              <a:t>свідомого</a:t>
            </a:r>
            <a:r>
              <a:rPr lang="ru-RU" sz="2800" b="1" dirty="0"/>
              <a:t> </a:t>
            </a:r>
            <a:r>
              <a:rPr lang="ru-RU" sz="2800" b="1" dirty="0" err="1"/>
              <a:t>життєвого</a:t>
            </a:r>
            <a:r>
              <a:rPr lang="ru-RU" sz="2800" b="1" dirty="0"/>
              <a:t> </a:t>
            </a:r>
            <a:r>
              <a:rPr lang="ru-RU" sz="2800" b="1" dirty="0" err="1"/>
              <a:t>вибору</a:t>
            </a:r>
            <a:r>
              <a:rPr lang="ru-RU" sz="2800" b="1" dirty="0"/>
              <a:t> й </a:t>
            </a:r>
            <a:r>
              <a:rPr lang="ru-RU" sz="2800" b="1" dirty="0" err="1"/>
              <a:t>самореалізації</a:t>
            </a:r>
            <a:r>
              <a:rPr lang="ru-RU" sz="2800" b="1" dirty="0"/>
              <a:t>, </a:t>
            </a:r>
            <a:r>
              <a:rPr lang="ru-RU" sz="2800" b="1" dirty="0" err="1"/>
              <a:t>трудової</a:t>
            </a:r>
            <a:r>
              <a:rPr lang="ru-RU" sz="2800" b="1" dirty="0"/>
              <a:t> </a:t>
            </a:r>
            <a:r>
              <a:rPr lang="ru-RU" sz="2800" b="1" dirty="0" err="1"/>
              <a:t>діяльності</a:t>
            </a:r>
            <a:r>
              <a:rPr lang="ru-RU" sz="2800" b="1" dirty="0"/>
              <a:t>, </a:t>
            </a:r>
            <a:r>
              <a:rPr lang="ru-RU" sz="2800" b="1" dirty="0" err="1"/>
              <a:t>відчуття</a:t>
            </a:r>
            <a:r>
              <a:rPr lang="ru-RU" sz="2800" b="1" dirty="0"/>
              <a:t> </a:t>
            </a:r>
            <a:r>
              <a:rPr lang="ru-RU" sz="2800" b="1" dirty="0" err="1"/>
              <a:t>відповідальності</a:t>
            </a:r>
            <a:r>
              <a:rPr lang="ru-RU" sz="2800" b="1" dirty="0"/>
              <a:t>, </a:t>
            </a:r>
            <a:r>
              <a:rPr lang="ru-RU" sz="2800" b="1" dirty="0" err="1"/>
              <a:t>шанобливого</a:t>
            </a:r>
            <a:r>
              <a:rPr lang="ru-RU" sz="2800" b="1" dirty="0"/>
              <a:t> </a:t>
            </a:r>
            <a:r>
              <a:rPr lang="ru-RU" sz="2800" b="1" dirty="0" err="1"/>
              <a:t>ставлення</a:t>
            </a:r>
            <a:r>
              <a:rPr lang="ru-RU" sz="2800" b="1" dirty="0"/>
              <a:t> до </a:t>
            </a:r>
            <a:r>
              <a:rPr lang="ru-RU" sz="2800" b="1" dirty="0" err="1"/>
              <a:t>суспільства</a:t>
            </a:r>
            <a:r>
              <a:rPr lang="ru-RU" sz="2800" b="1" dirty="0"/>
              <a:t>, </a:t>
            </a:r>
            <a:r>
              <a:rPr lang="ru-RU" sz="2800" b="1" dirty="0" err="1"/>
              <a:t>родини</a:t>
            </a:r>
            <a:r>
              <a:rPr lang="ru-RU" sz="2800" b="1" dirty="0"/>
              <a:t>, </a:t>
            </a:r>
            <a:r>
              <a:rPr lang="ru-RU" sz="2800" b="1" dirty="0" err="1"/>
              <a:t>довкілля</a:t>
            </a:r>
            <a:r>
              <a:rPr lang="ru-RU" sz="2800" b="1" dirty="0"/>
              <a:t> і </a:t>
            </a:r>
            <a:r>
              <a:rPr lang="ru-RU" sz="2800" b="1" dirty="0" err="1"/>
              <a:t>культури</a:t>
            </a:r>
            <a:r>
              <a:rPr lang="ru-RU" sz="2800" b="1" dirty="0"/>
              <a:t>, </a:t>
            </a:r>
            <a:r>
              <a:rPr lang="ru-RU" sz="2800" b="1" dirty="0" err="1"/>
              <a:t>української</a:t>
            </a:r>
            <a:r>
              <a:rPr lang="ru-RU" sz="2800" b="1" dirty="0"/>
              <a:t> </a:t>
            </a:r>
            <a:r>
              <a:rPr lang="ru-RU" sz="2800" b="1" dirty="0" err="1"/>
              <a:t>демократичної</a:t>
            </a:r>
            <a:r>
              <a:rPr lang="ru-RU" sz="2800" b="1" dirty="0"/>
              <a:t> </a:t>
            </a:r>
            <a:r>
              <a:rPr lang="ru-RU" sz="2800" b="1" dirty="0" err="1"/>
              <a:t>держави</a:t>
            </a:r>
            <a:r>
              <a:rPr lang="ru-RU" sz="2800" dirty="0"/>
              <a:t>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98763" y="5054137"/>
            <a:ext cx="105737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u="sng" dirty="0"/>
              <a:t>Метою дослідження </a:t>
            </a:r>
            <a:r>
              <a:rPr lang="en-US" sz="2800" u="sng" dirty="0"/>
              <a:t>PISA</a:t>
            </a:r>
            <a:r>
              <a:rPr lang="uk-UA" sz="2800" u="sng" dirty="0"/>
              <a:t>-2018 </a:t>
            </a:r>
            <a:r>
              <a:rPr lang="uk-UA" sz="2800" dirty="0"/>
              <a:t>було визначення </a:t>
            </a:r>
            <a:r>
              <a:rPr lang="uk-UA" sz="2800" b="1" dirty="0"/>
              <a:t>готовності 15-річних громадян</a:t>
            </a:r>
            <a:r>
              <a:rPr lang="uk-UA" sz="2800" dirty="0"/>
              <a:t> країн-учасниць </a:t>
            </a:r>
            <a:r>
              <a:rPr lang="ru-RU" sz="2800" dirty="0"/>
              <a:t>PISA</a:t>
            </a:r>
            <a:r>
              <a:rPr lang="uk-UA" sz="2800" dirty="0"/>
              <a:t> </a:t>
            </a:r>
            <a:r>
              <a:rPr lang="uk-UA" sz="2800" b="1" dirty="0"/>
              <a:t>до успішного життя в сучасному </a:t>
            </a:r>
            <a:r>
              <a:rPr lang="uk-UA" sz="2800" b="1" dirty="0" smtClean="0"/>
              <a:t>світі.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509" y="168902"/>
            <a:ext cx="11521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en-US" sz="2400" dirty="0"/>
              <a:t>PISA </a:t>
            </a:r>
            <a:r>
              <a:rPr lang="ru-RU" sz="2400" dirty="0" err="1"/>
              <a:t>спрямоване</a:t>
            </a:r>
            <a:r>
              <a:rPr lang="ru-RU" sz="2400" dirty="0"/>
              <a:t> на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сформованості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читацької</a:t>
            </a:r>
            <a:r>
              <a:rPr lang="ru-RU" sz="2400" b="1" dirty="0"/>
              <a:t>, </a:t>
            </a:r>
            <a:r>
              <a:rPr lang="ru-RU" sz="2400" b="1" dirty="0" err="1"/>
              <a:t>математичної</a:t>
            </a:r>
            <a:r>
              <a:rPr lang="ru-RU" sz="2400" b="1" dirty="0"/>
              <a:t> та </a:t>
            </a:r>
            <a:r>
              <a:rPr lang="ru-RU" sz="2400" b="1" dirty="0" err="1"/>
              <a:t>природничо-наукової</a:t>
            </a:r>
            <a:r>
              <a:rPr lang="ru-RU" sz="2400" b="1" dirty="0"/>
              <a:t> </a:t>
            </a:r>
            <a:r>
              <a:rPr lang="ru-RU" sz="2400" b="1" dirty="0" err="1"/>
              <a:t>грамотності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dirty="0" smtClean="0"/>
              <a:t>15-річних </a:t>
            </a:r>
            <a:r>
              <a:rPr lang="ru-RU" sz="2400" dirty="0" err="1"/>
              <a:t>підлітків</a:t>
            </a:r>
            <a:r>
              <a:rPr lang="ru-RU" sz="2400" dirty="0"/>
              <a:t>. 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2509" y="1512918"/>
            <a:ext cx="4048299" cy="452123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altLang="cs-CZ" sz="1600" b="1" dirty="0"/>
              <a:t>Природнича грамотність</a:t>
            </a:r>
            <a:endParaRPr lang="cs-CZ" altLang="cs-CZ" sz="1600" b="1" dirty="0"/>
          </a:p>
          <a:p>
            <a:pPr>
              <a:defRPr/>
            </a:pPr>
            <a:r>
              <a:rPr lang="uk-UA" sz="1500" i="1" dirty="0"/>
              <a:t>Наявність у особи </a:t>
            </a:r>
            <a:r>
              <a:rPr lang="uk-UA" sz="1500" i="1" dirty="0" smtClean="0"/>
              <a:t>відповідних наукових </a:t>
            </a:r>
            <a:r>
              <a:rPr lang="uk-UA" sz="1500" i="1" dirty="0"/>
              <a:t>знань, та її здатність: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визначати певну проблему,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отримувати нове знання,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пояснювати певні наукові явища,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робити обґрунтовані висновки про певні наукові явища,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розуміти основні характеристики науки як частини системи людського знання,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усвідомлювати як наука і технології змінюють наше матеріальне, інтелектуальне та культурне середовище,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500" i="1" dirty="0"/>
              <a:t>прагнути залучитися до галузей, пов’язаних із наукою, бути активним членом суспільства. 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4588625" y="1512918"/>
            <a:ext cx="3150525" cy="3308598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ru-RU" b="1" dirty="0" err="1"/>
              <a:t>Математична</a:t>
            </a:r>
            <a:r>
              <a:rPr lang="ru-RU" b="1" dirty="0"/>
              <a:t> </a:t>
            </a:r>
            <a:r>
              <a:rPr lang="ru-RU" b="1" dirty="0" err="1"/>
              <a:t>грамотність</a:t>
            </a:r>
            <a:endParaRPr lang="ru-RU" b="1" dirty="0"/>
          </a:p>
          <a:p>
            <a:r>
              <a:rPr lang="uk-UA" sz="1600" i="1" dirty="0"/>
              <a:t>Наявність у особи відповідних </a:t>
            </a:r>
            <a:r>
              <a:rPr lang="uk-UA" sz="1600" i="1" dirty="0" smtClean="0"/>
              <a:t>математичних </a:t>
            </a:r>
            <a:r>
              <a:rPr lang="uk-UA" sz="1600" i="1" dirty="0"/>
              <a:t>знань, та її </a:t>
            </a:r>
            <a:r>
              <a:rPr lang="uk-UA" sz="1600" i="1" dirty="0" smtClean="0"/>
              <a:t>здатність до:</a:t>
            </a:r>
            <a:r>
              <a:rPr lang="ru-RU" sz="1600" i="1" dirty="0" smtClean="0"/>
              <a:t> </a:t>
            </a:r>
            <a:endParaRPr lang="ru-RU" sz="1600" i="1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визначення</a:t>
            </a:r>
            <a:r>
              <a:rPr lang="ru-RU" sz="1600" i="1" dirty="0" smtClean="0"/>
              <a:t> і </a:t>
            </a:r>
            <a:r>
              <a:rPr lang="ru-RU" sz="1600" i="1" dirty="0" err="1" smtClean="0"/>
              <a:t>усвідомлення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ролі</a:t>
            </a:r>
            <a:r>
              <a:rPr lang="ru-RU" sz="1600" i="1" dirty="0" smtClean="0"/>
              <a:t>, яку математика </a:t>
            </a:r>
            <a:r>
              <a:rPr lang="ru-RU" sz="1600" i="1" dirty="0" err="1" smtClean="0"/>
              <a:t>відіграє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сучасному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світі</a:t>
            </a:r>
            <a:r>
              <a:rPr lang="ru-RU" sz="1600" i="1" dirty="0" smtClean="0"/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i="1" dirty="0" err="1" smtClean="0"/>
              <a:t>надання</a:t>
            </a:r>
            <a:r>
              <a:rPr lang="ru-RU" sz="1600" i="1" dirty="0" smtClean="0"/>
              <a:t> </a:t>
            </a:r>
            <a:r>
              <a:rPr lang="ru-RU" sz="1600" i="1" dirty="0"/>
              <a:t>добре </a:t>
            </a:r>
            <a:r>
              <a:rPr lang="ru-RU" sz="1600" i="1" dirty="0" err="1"/>
              <a:t>обґрунтованих</a:t>
            </a:r>
            <a:r>
              <a:rPr lang="ru-RU" sz="1600" i="1" dirty="0"/>
              <a:t> </a:t>
            </a:r>
            <a:r>
              <a:rPr lang="ru-RU" sz="1600" i="1" dirty="0" err="1"/>
              <a:t>суджень</a:t>
            </a:r>
            <a:r>
              <a:rPr lang="ru-RU" sz="1600" i="1" dirty="0"/>
              <a:t>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i="1" dirty="0" err="1"/>
              <a:t>використання</a:t>
            </a:r>
            <a:r>
              <a:rPr lang="ru-RU" sz="1600" i="1" dirty="0"/>
              <a:t> математики для </a:t>
            </a:r>
            <a:r>
              <a:rPr lang="ru-RU" sz="1600" i="1" dirty="0" err="1"/>
              <a:t>свого</a:t>
            </a:r>
            <a:r>
              <a:rPr lang="ru-RU" sz="1600" i="1" dirty="0"/>
              <a:t> </a:t>
            </a:r>
            <a:r>
              <a:rPr lang="ru-RU" sz="1600" i="1" dirty="0" err="1"/>
              <a:t>життя</a:t>
            </a:r>
            <a:r>
              <a:rPr lang="ru-RU" sz="1600" i="1" dirty="0"/>
              <a:t> і </a:t>
            </a:r>
            <a:r>
              <a:rPr lang="ru-RU" sz="1600" i="1" dirty="0" err="1"/>
              <a:t>активної</a:t>
            </a:r>
            <a:r>
              <a:rPr lang="ru-RU" sz="1600" i="1" dirty="0"/>
              <a:t> </a:t>
            </a:r>
            <a:r>
              <a:rPr lang="ru-RU" sz="1600" i="1" dirty="0" err="1"/>
              <a:t>участі</a:t>
            </a:r>
            <a:r>
              <a:rPr lang="ru-RU" sz="1600" i="1" dirty="0"/>
              <a:t> в </a:t>
            </a:r>
            <a:r>
              <a:rPr lang="ru-RU" sz="1600" i="1" dirty="0" err="1"/>
              <a:t>суспільстві</a:t>
            </a:r>
            <a:r>
              <a:rPr lang="ru-RU" sz="1600" i="1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967" y="1512918"/>
            <a:ext cx="3433157" cy="34009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ru-RU" b="1" dirty="0" err="1"/>
              <a:t>Читацька</a:t>
            </a:r>
            <a:r>
              <a:rPr lang="ru-RU" b="1" dirty="0"/>
              <a:t> </a:t>
            </a:r>
            <a:r>
              <a:rPr lang="ru-RU" b="1" dirty="0" err="1"/>
              <a:t>грамотність</a:t>
            </a:r>
            <a:endParaRPr lang="ru-RU" b="1" dirty="0"/>
          </a:p>
          <a:p>
            <a:pPr>
              <a:spcBef>
                <a:spcPts val="600"/>
              </a:spcBef>
            </a:pPr>
            <a:r>
              <a:rPr lang="uk-UA" sz="1600" i="1" dirty="0"/>
              <a:t>Наявність у особи відповідних знань, та її здатність до</a:t>
            </a:r>
            <a:r>
              <a:rPr lang="uk-UA" sz="1600" i="1" dirty="0" smtClean="0"/>
              <a:t>: </a:t>
            </a:r>
            <a:r>
              <a:rPr lang="ru-RU" sz="1600" i="1" dirty="0" err="1"/>
              <a:t>розуміння</a:t>
            </a:r>
            <a:r>
              <a:rPr lang="ru-RU" sz="1600" i="1" dirty="0"/>
              <a:t>, </a:t>
            </a:r>
            <a:r>
              <a:rPr lang="ru-RU" sz="1600" i="1" dirty="0" err="1"/>
              <a:t>використання</a:t>
            </a:r>
            <a:r>
              <a:rPr lang="ru-RU" sz="1600" i="1" dirty="0"/>
              <a:t>, </a:t>
            </a:r>
            <a:r>
              <a:rPr lang="ru-RU" sz="1600" i="1" dirty="0" err="1" smtClean="0"/>
              <a:t>оцінювання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осмислення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писемних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текстів</a:t>
            </a:r>
            <a:r>
              <a:rPr lang="ru-RU" sz="1600" i="1" dirty="0" smtClean="0"/>
              <a:t> і </a:t>
            </a:r>
            <a:r>
              <a:rPr lang="ru-RU" sz="1600" i="1" dirty="0" err="1" smtClean="0"/>
              <a:t>виявлення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зацікавленості</a:t>
            </a:r>
            <a:r>
              <a:rPr lang="ru-RU" sz="1600" i="1" dirty="0" smtClean="0"/>
              <a:t> ними з метою </a:t>
            </a:r>
            <a:r>
              <a:rPr lang="ru-RU" sz="1600" i="1" dirty="0" err="1" smtClean="0"/>
              <a:t>досягнення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певних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цілей</a:t>
            </a:r>
            <a:r>
              <a:rPr lang="ru-RU" sz="1600" i="1" dirty="0" smtClean="0"/>
              <a:t>,</a:t>
            </a:r>
            <a:br>
              <a:rPr lang="ru-RU" sz="1600" i="1" dirty="0" smtClean="0"/>
            </a:br>
            <a:r>
              <a:rPr lang="ru-RU" sz="1600" i="1" dirty="0" err="1" smtClean="0"/>
              <a:t>розширення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своїх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знань</a:t>
            </a:r>
            <a:r>
              <a:rPr lang="ru-RU" sz="1600" i="1" dirty="0" smtClean="0"/>
              <a:t> і </a:t>
            </a:r>
            <a:r>
              <a:rPr lang="ru-RU" sz="1600" i="1" dirty="0" err="1" smtClean="0"/>
              <a:t>розвитку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читацького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потенціалу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готовності</a:t>
            </a:r>
            <a:r>
              <a:rPr lang="ru-RU" sz="1600" i="1" dirty="0" smtClean="0"/>
              <a:t> до </a:t>
            </a:r>
            <a:r>
              <a:rPr lang="ru-RU" sz="1600" i="1" dirty="0" err="1" smtClean="0"/>
              <a:t>активної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участі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житті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суспільства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6277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76577156"/>
              </p:ext>
            </p:extLst>
          </p:nvPr>
        </p:nvGraphicFramePr>
        <p:xfrm>
          <a:off x="1683328" y="58191"/>
          <a:ext cx="10449098" cy="6716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9823" y="2839588"/>
            <a:ext cx="1105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FFFF"/>
                </a:solidFill>
              </a:rPr>
              <a:t>Обґрунтувати </a:t>
            </a:r>
            <a:r>
              <a:rPr lang="uk-UA" sz="1600" dirty="0">
                <a:solidFill>
                  <a:srgbClr val="FFFFFF"/>
                </a:solidFill>
              </a:rPr>
              <a:t>власну думку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4372" y="2916532"/>
            <a:ext cx="1047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FFFF"/>
                </a:solidFill>
              </a:rPr>
              <a:t>Розподілити бюджет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7139" y="383072"/>
            <a:ext cx="14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FFFF"/>
                </a:solidFill>
              </a:rPr>
              <a:t>Підрахувати калорійність їжі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8997" y="4754880"/>
            <a:ext cx="1379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FFFFFF"/>
                </a:solidFill>
              </a:rPr>
              <a:t>Інтерпретувати дані, наведені у вигляді таблиці/схеми/діаграми</a:t>
            </a:r>
            <a:endParaRPr lang="en-US" sz="12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8065" y="689956"/>
                <a:ext cx="265176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600" dirty="0" smtClean="0"/>
                  <a:t>Спростити вираз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" y="689956"/>
                <a:ext cx="2651760" cy="615553"/>
              </a:xfrm>
              <a:prstGeom prst="rect">
                <a:avLst/>
              </a:prstGeom>
              <a:blipFill>
                <a:blip r:embed="rId7"/>
                <a:stretch>
                  <a:fillRect l="-1379" t="-3960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8064" y="1776863"/>
            <a:ext cx="23608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Розв’яжіть рівняння</a:t>
            </a:r>
          </a:p>
          <a:p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25" y="2156616"/>
            <a:ext cx="2211824" cy="7921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306" y="4596937"/>
            <a:ext cx="2284591" cy="1778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6254" y="3799854"/>
            <a:ext cx="298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Знайдіть відношення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CK : KE</a:t>
            </a:r>
            <a:r>
              <a:rPr lang="uk-UA" sz="1600" dirty="0" smtClean="0"/>
              <a:t>, якщо </a:t>
            </a:r>
            <a:r>
              <a:rPr lang="en-US" sz="1600" dirty="0" smtClean="0"/>
              <a:t>BE : EA = 4 : 5, a BD : DC = 6 : 7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6379" y="58191"/>
            <a:ext cx="213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В школі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31233"/>
          <a:stretch/>
        </p:blipFill>
        <p:spPr>
          <a:xfrm>
            <a:off x="0" y="117741"/>
            <a:ext cx="7011293" cy="65044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564" y="1501542"/>
            <a:ext cx="5271436" cy="201469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564" y="117741"/>
            <a:ext cx="5271436" cy="13838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6935" y="3516236"/>
            <a:ext cx="5435065" cy="334176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215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36" y="631026"/>
            <a:ext cx="7014313" cy="39907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30" y="4156365"/>
            <a:ext cx="7040084" cy="235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4209076"/>
            <a:ext cx="9128208" cy="10427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09" y="298517"/>
            <a:ext cx="7160537" cy="407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60343040"/>
              </p:ext>
            </p:extLst>
          </p:nvPr>
        </p:nvGraphicFramePr>
        <p:xfrm>
          <a:off x="288658" y="787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2927" y="4435267"/>
            <a:ext cx="364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Сьогодні на </a:t>
            </a:r>
            <a:r>
              <a:rPr lang="uk-UA" b="1" i="1" dirty="0" err="1" smtClean="0"/>
              <a:t>уроці</a:t>
            </a:r>
            <a:r>
              <a:rPr lang="uk-UA" b="1" i="1" dirty="0" smtClean="0"/>
              <a:t> ми навчимося знаходити відсоток від числа та число за його відсотком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63312" y="4025069"/>
            <a:ext cx="43327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Сьогодні на </a:t>
            </a:r>
            <a:r>
              <a:rPr lang="uk-UA" b="1" i="1" dirty="0" err="1" smtClean="0"/>
              <a:t>уроці</a:t>
            </a:r>
            <a:r>
              <a:rPr lang="uk-UA" b="1" i="1" dirty="0" smtClean="0"/>
              <a:t> ми навчимося обчислювати відсотки, які доведеться сплатити за використання кредитних коштів, суму покупки залежно від відсотку знижки, суму податку, який  треба сплатити і </a:t>
            </a:r>
            <a:r>
              <a:rPr lang="uk-UA" b="1" i="1" dirty="0" err="1" smtClean="0"/>
              <a:t>т.ін</a:t>
            </a:r>
            <a:r>
              <a:rPr lang="uk-UA" b="1" i="1" dirty="0" smtClean="0"/>
              <a:t>.</a:t>
            </a:r>
            <a:endParaRPr lang="en-US" b="1" i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973794" y="4896740"/>
            <a:ext cx="1504060" cy="427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484" y="490619"/>
            <a:ext cx="75104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ДЕРЖАВНИЙ СТАНДАРТ базової </a:t>
            </a:r>
            <a:r>
              <a:rPr lang="uk-UA" sz="2400" dirty="0"/>
              <a:t>середньої </a:t>
            </a:r>
            <a:r>
              <a:rPr lang="uk-UA" sz="2400" dirty="0" smtClean="0"/>
              <a:t>освіти – </a:t>
            </a:r>
          </a:p>
          <a:p>
            <a:r>
              <a:rPr lang="uk-UA" sz="2400" b="1" i="1" dirty="0" smtClean="0"/>
              <a:t>можливості для здійснення інтеграції:</a:t>
            </a:r>
            <a:endParaRPr lang="en-US" sz="2400" b="1" i="1" dirty="0"/>
          </a:p>
          <a:p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8170" y="1450517"/>
            <a:ext cx="9318886" cy="5252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проєкті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стандарту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поділу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предмети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освітні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розробники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зможуть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робити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один предмет, так і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комбінувати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інтеграції</a:t>
            </a:r>
            <a:r>
              <a:rPr lang="ru-RU" sz="2400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rgbClr val="141414"/>
              </a:solidFill>
              <a:latin typeface="Proxima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Через </a:t>
            </a:r>
            <a:r>
              <a:rPr lang="ru-RU" sz="2400" dirty="0" err="1"/>
              <a:t>кожну</a:t>
            </a:r>
            <a:r>
              <a:rPr lang="ru-RU" sz="2400" dirty="0"/>
              <a:t> </a:t>
            </a:r>
            <a:r>
              <a:rPr lang="ru-RU" sz="2400" dirty="0" err="1"/>
              <a:t>освітню</a:t>
            </a:r>
            <a:r>
              <a:rPr lang="ru-RU" sz="2400" dirty="0"/>
              <a:t>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розвиваються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ключові</a:t>
            </a:r>
            <a:r>
              <a:rPr lang="ru-RU" sz="2400" dirty="0"/>
              <a:t> </a:t>
            </a:r>
            <a:r>
              <a:rPr lang="ru-RU" sz="2400" dirty="0" err="1" smtClean="0"/>
              <a:t>компетентності</a:t>
            </a:r>
            <a:endParaRPr lang="ru-RU" sz="2400" dirty="0" smtClean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400" dirty="0"/>
              <a:t>Обов’язкові результати навчання орієнтовані на готовність до використання отриманих знань та вмінь у реальному житті</a:t>
            </a:r>
            <a:endParaRPr lang="en-US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141414"/>
              </a:solidFill>
              <a:latin typeface="ProximaNov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141414"/>
                </a:solidFill>
                <a:latin typeface="ProximaNova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434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ProximaNova</vt:lpstr>
      <vt:lpstr>Times New Roman</vt:lpstr>
      <vt:lpstr>Trebuchet MS</vt:lpstr>
      <vt:lpstr>Wingdings</vt:lpstr>
      <vt:lpstr>Wingdings 3</vt:lpstr>
      <vt:lpstr>Аспект</vt:lpstr>
      <vt:lpstr>Інтегровані завдання в дослідженні PISA як індикатори сформованості математичної грамотності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Інтегровані завдання в дослідженні PISA як індикатори сформованості математичної грамотності</dc:title>
  <dc:creator>Юлия</dc:creator>
  <cp:lastModifiedBy>Юлия</cp:lastModifiedBy>
  <cp:revision>22</cp:revision>
  <dcterms:created xsi:type="dcterms:W3CDTF">2020-06-10T17:16:01Z</dcterms:created>
  <dcterms:modified xsi:type="dcterms:W3CDTF">2020-06-11T04:33:03Z</dcterms:modified>
</cp:coreProperties>
</file>