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notesMasterIdLst>
    <p:notesMasterId r:id="rId23"/>
  </p:notesMasterIdLst>
  <p:sldIdLst>
    <p:sldId id="309" r:id="rId2"/>
    <p:sldId id="410" r:id="rId3"/>
    <p:sldId id="408" r:id="rId4"/>
    <p:sldId id="401" r:id="rId5"/>
    <p:sldId id="403" r:id="rId6"/>
    <p:sldId id="404" r:id="rId7"/>
    <p:sldId id="402" r:id="rId8"/>
    <p:sldId id="400" r:id="rId9"/>
    <p:sldId id="394" r:id="rId10"/>
    <p:sldId id="395" r:id="rId11"/>
    <p:sldId id="406" r:id="rId12"/>
    <p:sldId id="366" r:id="rId13"/>
    <p:sldId id="409" r:id="rId14"/>
    <p:sldId id="370" r:id="rId15"/>
    <p:sldId id="337" r:id="rId16"/>
    <p:sldId id="388" r:id="rId17"/>
    <p:sldId id="338" r:id="rId18"/>
    <p:sldId id="389" r:id="rId19"/>
    <p:sldId id="364" r:id="rId20"/>
    <p:sldId id="363" r:id="rId21"/>
    <p:sldId id="40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6975" autoAdjust="0"/>
  </p:normalViewPr>
  <p:slideViewPr>
    <p:cSldViewPr snapToGrid="0">
      <p:cViewPr>
        <p:scale>
          <a:sx n="73" d="100"/>
          <a:sy n="73" d="100"/>
        </p:scale>
        <p:origin x="-63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AE08F-CC81-4E5A-A497-05F4DB86268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042C39C-5E5C-4D13-A038-6794D7DC6A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Мета</a:t>
          </a:r>
          <a:endParaRPr lang="uk-UA" sz="2800" b="1" dirty="0"/>
        </a:p>
      </dgm:t>
    </dgm:pt>
    <dgm:pt modelId="{66DE95B0-A2AA-4E9C-88D0-CC503D2B20AA}" type="parTrans" cxnId="{2008C2CB-AB99-43A2-AB0A-5FECA0226494}">
      <dgm:prSet/>
      <dgm:spPr/>
      <dgm:t>
        <a:bodyPr/>
        <a:lstStyle/>
        <a:p>
          <a:endParaRPr lang="uk-UA"/>
        </a:p>
      </dgm:t>
    </dgm:pt>
    <dgm:pt modelId="{300BF7E8-DE7F-4509-90C6-4F86537184E3}" type="sibTrans" cxnId="{2008C2CB-AB99-43A2-AB0A-5FECA0226494}">
      <dgm:prSet/>
      <dgm:spPr/>
      <dgm:t>
        <a:bodyPr/>
        <a:lstStyle/>
        <a:p>
          <a:endParaRPr lang="uk-UA"/>
        </a:p>
      </dgm:t>
    </dgm:pt>
    <dgm:pt modelId="{614115DD-E7C7-46AF-BDB1-56ADD92E9006}">
      <dgm:prSet phldrT="[Текст]"/>
      <dgm:spPr/>
      <dgm:t>
        <a:bodyPr/>
        <a:lstStyle/>
        <a:p>
          <a:endParaRPr lang="uk-UA" sz="2800" dirty="0"/>
        </a:p>
      </dgm:t>
    </dgm:pt>
    <dgm:pt modelId="{9D901389-ED54-4939-8BFF-E4FA9E9A4F0E}" type="parTrans" cxnId="{98E2568C-7DBF-47ED-A0F9-4BF5EF5585C3}">
      <dgm:prSet/>
      <dgm:spPr/>
      <dgm:t>
        <a:bodyPr/>
        <a:lstStyle/>
        <a:p>
          <a:endParaRPr lang="uk-UA"/>
        </a:p>
      </dgm:t>
    </dgm:pt>
    <dgm:pt modelId="{ACA5FC76-ADCD-4196-B1E0-FEF89A2EB569}" type="sibTrans" cxnId="{98E2568C-7DBF-47ED-A0F9-4BF5EF5585C3}">
      <dgm:prSet/>
      <dgm:spPr/>
      <dgm:t>
        <a:bodyPr/>
        <a:lstStyle/>
        <a:p>
          <a:endParaRPr lang="uk-UA"/>
        </a:p>
      </dgm:t>
    </dgm:pt>
    <dgm:pt modelId="{EE12748B-42FF-4A3C-9BBB-371A547CE54B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accent2"/>
              </a:solidFill>
            </a:rPr>
            <a:t>Загальні результати </a:t>
          </a:r>
          <a:endParaRPr lang="uk-UA" sz="4000" b="1" dirty="0">
            <a:solidFill>
              <a:schemeClr val="accent2"/>
            </a:solidFill>
          </a:endParaRPr>
        </a:p>
      </dgm:t>
    </dgm:pt>
    <dgm:pt modelId="{F5EC4446-FE34-497E-973B-F2EB53ADC409}" type="parTrans" cxnId="{8669643B-6AEB-4D19-AD79-17933C668AA9}">
      <dgm:prSet/>
      <dgm:spPr/>
      <dgm:t>
        <a:bodyPr/>
        <a:lstStyle/>
        <a:p>
          <a:endParaRPr lang="uk-UA"/>
        </a:p>
      </dgm:t>
    </dgm:pt>
    <dgm:pt modelId="{ACD8BB54-DBA8-4E61-AB0E-4478BF14FBC4}" type="sibTrans" cxnId="{8669643B-6AEB-4D19-AD79-17933C668AA9}">
      <dgm:prSet/>
      <dgm:spPr/>
      <dgm:t>
        <a:bodyPr/>
        <a:lstStyle/>
        <a:p>
          <a:endParaRPr lang="uk-UA"/>
        </a:p>
      </dgm:t>
    </dgm:pt>
    <dgm:pt modelId="{B4397DD4-8E67-4B4B-B3FA-C65BDF43347F}">
      <dgm:prSet phldrT="[Текст]" custT="1"/>
      <dgm:spPr/>
      <dgm:t>
        <a:bodyPr/>
        <a:lstStyle/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dirty="0"/>
        </a:p>
      </dgm:t>
    </dgm:pt>
    <dgm:pt modelId="{48B2E9A1-A72A-4D94-AAE4-C0C4433DA004}" type="parTrans" cxnId="{AC8AD7DE-1F36-406A-A4F9-D9FE64BBEAFD}">
      <dgm:prSet/>
      <dgm:spPr/>
      <dgm:t>
        <a:bodyPr/>
        <a:lstStyle/>
        <a:p>
          <a:endParaRPr lang="uk-UA"/>
        </a:p>
      </dgm:t>
    </dgm:pt>
    <dgm:pt modelId="{3C7D3E82-C691-438C-A13D-511F4E229058}" type="sibTrans" cxnId="{AC8AD7DE-1F36-406A-A4F9-D9FE64BBEAFD}">
      <dgm:prSet/>
      <dgm:spPr/>
      <dgm:t>
        <a:bodyPr/>
        <a:lstStyle/>
        <a:p>
          <a:endParaRPr lang="uk-UA"/>
        </a:p>
      </dgm:t>
    </dgm:pt>
    <dgm:pt modelId="{61CD79E6-7B55-4631-9127-FD74F839F1F8}">
      <dgm:prSet phldrT="[Текст]"/>
      <dgm:spPr/>
      <dgm:t>
        <a:bodyPr/>
        <a:lstStyle/>
        <a:p>
          <a:endParaRPr lang="uk-UA" sz="2800" dirty="0"/>
        </a:p>
      </dgm:t>
    </dgm:pt>
    <dgm:pt modelId="{E5A4EF9A-8F3B-4BF0-8E7C-5A30A064C804}" type="parTrans" cxnId="{B5C253C1-C9C5-46B9-93CC-728C706A7E60}">
      <dgm:prSet/>
      <dgm:spPr/>
      <dgm:t>
        <a:bodyPr/>
        <a:lstStyle/>
        <a:p>
          <a:endParaRPr lang="uk-UA"/>
        </a:p>
      </dgm:t>
    </dgm:pt>
    <dgm:pt modelId="{83ECAFEF-8D61-4A83-980B-3079D7415DA1}" type="sibTrans" cxnId="{B5C253C1-C9C5-46B9-93CC-728C706A7E60}">
      <dgm:prSet/>
      <dgm:spPr/>
      <dgm:t>
        <a:bodyPr/>
        <a:lstStyle/>
        <a:p>
          <a:endParaRPr lang="uk-UA"/>
        </a:p>
      </dgm:t>
    </dgm:pt>
    <dgm:pt modelId="{F415DCC1-D025-432F-AA70-93AF84075511}">
      <dgm:prSet phldrT="[Текст]" custT="1"/>
      <dgm:spPr/>
      <dgm:t>
        <a:bodyPr/>
        <a:lstStyle/>
        <a:p>
          <a:r>
            <a:rPr lang="uk-UA" sz="4000" b="1" i="1" dirty="0" err="1" smtClean="0">
              <a:solidFill>
                <a:schemeClr val="accent2"/>
              </a:solidFill>
            </a:rPr>
            <a:t>Обов</a:t>
          </a:r>
          <a:r>
            <a:rPr lang="en-US" sz="4000" b="1" i="1" dirty="0" smtClean="0">
              <a:solidFill>
                <a:schemeClr val="accent2"/>
              </a:solidFill>
            </a:rPr>
            <a:t>’</a:t>
          </a:r>
          <a:r>
            <a:rPr lang="uk-UA" sz="4000" b="1" i="1" dirty="0" err="1" smtClean="0">
              <a:solidFill>
                <a:schemeClr val="accent2"/>
              </a:solidFill>
            </a:rPr>
            <a:t>язкові</a:t>
          </a:r>
          <a:r>
            <a:rPr lang="uk-UA" sz="4000" b="1" i="1" dirty="0" smtClean="0">
              <a:solidFill>
                <a:schemeClr val="accent2"/>
              </a:solidFill>
            </a:rPr>
            <a:t> результати  навчання</a:t>
          </a:r>
          <a:endParaRPr lang="uk-UA" sz="4000" b="1" i="1" dirty="0">
            <a:solidFill>
              <a:schemeClr val="accent2"/>
            </a:solidFill>
          </a:endParaRPr>
        </a:p>
      </dgm:t>
    </dgm:pt>
    <dgm:pt modelId="{6592F1C4-49B3-42CF-BC20-6203773145E5}" type="parTrans" cxnId="{01D13175-C1A7-4F66-9CFF-7BACEADE2C1D}">
      <dgm:prSet/>
      <dgm:spPr/>
      <dgm:t>
        <a:bodyPr/>
        <a:lstStyle/>
        <a:p>
          <a:endParaRPr lang="uk-UA"/>
        </a:p>
      </dgm:t>
    </dgm:pt>
    <dgm:pt modelId="{CA9F5313-7077-4478-820A-94D8AB822FF5}" type="sibTrans" cxnId="{01D13175-C1A7-4F66-9CFF-7BACEADE2C1D}">
      <dgm:prSet/>
      <dgm:spPr/>
      <dgm:t>
        <a:bodyPr/>
        <a:lstStyle/>
        <a:p>
          <a:endParaRPr lang="uk-UA"/>
        </a:p>
      </dgm:t>
    </dgm:pt>
    <dgm:pt modelId="{BF5B7B8E-AA69-4B84-82F8-C1261261F94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dirty="0" smtClean="0"/>
        </a:p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dirty="0" smtClean="0"/>
            <a:t>ТОП</a:t>
          </a:r>
          <a:endParaRPr lang="uk-UA" sz="5400" dirty="0"/>
        </a:p>
      </dgm:t>
    </dgm:pt>
    <dgm:pt modelId="{746A07A3-307F-4994-B57F-40E47720A5CB}" type="parTrans" cxnId="{0E0887F4-27EB-4726-9BF5-B278C0E1C41B}">
      <dgm:prSet/>
      <dgm:spPr/>
      <dgm:t>
        <a:bodyPr/>
        <a:lstStyle/>
        <a:p>
          <a:endParaRPr lang="uk-UA"/>
        </a:p>
      </dgm:t>
    </dgm:pt>
    <dgm:pt modelId="{3E365B38-40F3-4654-B042-C258746596EC}" type="sibTrans" cxnId="{0E0887F4-27EB-4726-9BF5-B278C0E1C41B}">
      <dgm:prSet/>
      <dgm:spPr/>
      <dgm:t>
        <a:bodyPr/>
        <a:lstStyle/>
        <a:p>
          <a:endParaRPr lang="uk-UA"/>
        </a:p>
      </dgm:t>
    </dgm:pt>
    <dgm:pt modelId="{D3CA5A5D-0C15-4D12-A2A6-4F01115AD679}">
      <dgm:prSet phldrT="[Текст]" custT="1"/>
      <dgm:spPr/>
      <dgm:t>
        <a:bodyPr/>
        <a:lstStyle/>
        <a:p>
          <a:r>
            <a:rPr lang="uk-UA" sz="4000" b="1" i="1" dirty="0" smtClean="0">
              <a:solidFill>
                <a:schemeClr val="accent2"/>
              </a:solidFill>
            </a:rPr>
            <a:t>Очікувані результати навчання</a:t>
          </a:r>
          <a:endParaRPr lang="uk-UA" sz="2800" dirty="0"/>
        </a:p>
      </dgm:t>
    </dgm:pt>
    <dgm:pt modelId="{E27CCBD3-7098-4A5D-B2A5-7AEC8D145323}" type="parTrans" cxnId="{07AC764B-7846-48CF-8689-27DAD6A8DAE4}">
      <dgm:prSet/>
      <dgm:spPr/>
      <dgm:t>
        <a:bodyPr/>
        <a:lstStyle/>
        <a:p>
          <a:endParaRPr lang="uk-UA"/>
        </a:p>
      </dgm:t>
    </dgm:pt>
    <dgm:pt modelId="{0133919E-560E-455E-98FB-D5ECB3BD8B5C}" type="sibTrans" cxnId="{07AC764B-7846-48CF-8689-27DAD6A8DAE4}">
      <dgm:prSet/>
      <dgm:spPr/>
      <dgm:t>
        <a:bodyPr/>
        <a:lstStyle/>
        <a:p>
          <a:endParaRPr lang="uk-UA"/>
        </a:p>
      </dgm:t>
    </dgm:pt>
    <dgm:pt modelId="{2960553E-1297-4ACF-B954-B7960FA7DFF6}" type="pres">
      <dgm:prSet presAssocID="{65DAE08F-CC81-4E5A-A497-05F4DB8626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FD880B-7C68-4C28-AD97-6AB8237BE7FD}" type="pres">
      <dgm:prSet presAssocID="{0042C39C-5E5C-4D13-A038-6794D7DC6AF8}" presName="composite" presStyleCnt="0"/>
      <dgm:spPr/>
    </dgm:pt>
    <dgm:pt modelId="{6DF85E09-E7F1-4760-8734-0012EEDFB690}" type="pres">
      <dgm:prSet presAssocID="{0042C39C-5E5C-4D13-A038-6794D7DC6AF8}" presName="parentText" presStyleLbl="alignNode1" presStyleIdx="0" presStyleCnt="3" custLinFactNeighborY="165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56BB54-9473-4363-95E5-E1DE0DE8DB4E}" type="pres">
      <dgm:prSet presAssocID="{0042C39C-5E5C-4D13-A038-6794D7DC6AF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E9B08F-EE04-453D-8249-320311E236A5}" type="pres">
      <dgm:prSet presAssocID="{300BF7E8-DE7F-4509-90C6-4F86537184E3}" presName="sp" presStyleCnt="0"/>
      <dgm:spPr/>
    </dgm:pt>
    <dgm:pt modelId="{B8C39882-DA97-49C4-B270-43594FBEF79D}" type="pres">
      <dgm:prSet presAssocID="{B4397DD4-8E67-4B4B-B3FA-C65BDF43347F}" presName="composite" presStyleCnt="0"/>
      <dgm:spPr/>
    </dgm:pt>
    <dgm:pt modelId="{6830CC4D-9C50-4A16-8E97-1F2936799C2C}" type="pres">
      <dgm:prSet presAssocID="{B4397DD4-8E67-4B4B-B3FA-C65BDF43347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241CCF-C33B-42D9-B655-78A969D87994}" type="pres">
      <dgm:prSet presAssocID="{B4397DD4-8E67-4B4B-B3FA-C65BDF43347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8DAC9F-308A-4978-97D9-C77D0B0C03CD}" type="pres">
      <dgm:prSet presAssocID="{3C7D3E82-C691-438C-A13D-511F4E229058}" presName="sp" presStyleCnt="0"/>
      <dgm:spPr/>
    </dgm:pt>
    <dgm:pt modelId="{A69E9FBE-23B0-4AF0-8DE4-B14D26F39455}" type="pres">
      <dgm:prSet presAssocID="{BF5B7B8E-AA69-4B84-82F8-C1261261F940}" presName="composite" presStyleCnt="0"/>
      <dgm:spPr/>
    </dgm:pt>
    <dgm:pt modelId="{5E7DD930-B26D-4441-BA0F-DE5097866022}" type="pres">
      <dgm:prSet presAssocID="{BF5B7B8E-AA69-4B84-82F8-C1261261F9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81DF5C-DAA5-44DE-8C4C-4DC545B4EF8A}" type="pres">
      <dgm:prSet presAssocID="{BF5B7B8E-AA69-4B84-82F8-C1261261F94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C8AD7DE-1F36-406A-A4F9-D9FE64BBEAFD}" srcId="{65DAE08F-CC81-4E5A-A497-05F4DB862689}" destId="{B4397DD4-8E67-4B4B-B3FA-C65BDF43347F}" srcOrd="1" destOrd="0" parTransId="{48B2E9A1-A72A-4D94-AAE4-C0C4433DA004}" sibTransId="{3C7D3E82-C691-438C-A13D-511F4E229058}"/>
    <dgm:cxn modelId="{98E2568C-7DBF-47ED-A0F9-4BF5EF5585C3}" srcId="{0042C39C-5E5C-4D13-A038-6794D7DC6AF8}" destId="{614115DD-E7C7-46AF-BDB1-56ADD92E9006}" srcOrd="0" destOrd="0" parTransId="{9D901389-ED54-4939-8BFF-E4FA9E9A4F0E}" sibTransId="{ACA5FC76-ADCD-4196-B1E0-FEF89A2EB569}"/>
    <dgm:cxn modelId="{B5C253C1-C9C5-46B9-93CC-728C706A7E60}" srcId="{B4397DD4-8E67-4B4B-B3FA-C65BDF43347F}" destId="{61CD79E6-7B55-4631-9127-FD74F839F1F8}" srcOrd="0" destOrd="0" parTransId="{E5A4EF9A-8F3B-4BF0-8E7C-5A30A064C804}" sibTransId="{83ECAFEF-8D61-4A83-980B-3079D7415DA1}"/>
    <dgm:cxn modelId="{27896BC8-75B6-4C5C-B156-D6159CE8972F}" type="presOf" srcId="{B4397DD4-8E67-4B4B-B3FA-C65BDF43347F}" destId="{6830CC4D-9C50-4A16-8E97-1F2936799C2C}" srcOrd="0" destOrd="0" presId="urn:microsoft.com/office/officeart/2005/8/layout/chevron2"/>
    <dgm:cxn modelId="{ABD7B096-9E56-4C2E-BD9F-DDFC911B8687}" type="presOf" srcId="{EE12748B-42FF-4A3C-9BBB-371A547CE54B}" destId="{6056BB54-9473-4363-95E5-E1DE0DE8DB4E}" srcOrd="0" destOrd="1" presId="urn:microsoft.com/office/officeart/2005/8/layout/chevron2"/>
    <dgm:cxn modelId="{2008C2CB-AB99-43A2-AB0A-5FECA0226494}" srcId="{65DAE08F-CC81-4E5A-A497-05F4DB862689}" destId="{0042C39C-5E5C-4D13-A038-6794D7DC6AF8}" srcOrd="0" destOrd="0" parTransId="{66DE95B0-A2AA-4E9C-88D0-CC503D2B20AA}" sibTransId="{300BF7E8-DE7F-4509-90C6-4F86537184E3}"/>
    <dgm:cxn modelId="{0E0887F4-27EB-4726-9BF5-B278C0E1C41B}" srcId="{65DAE08F-CC81-4E5A-A497-05F4DB862689}" destId="{BF5B7B8E-AA69-4B84-82F8-C1261261F940}" srcOrd="2" destOrd="0" parTransId="{746A07A3-307F-4994-B57F-40E47720A5CB}" sibTransId="{3E365B38-40F3-4654-B042-C258746596EC}"/>
    <dgm:cxn modelId="{AE9B1515-A37E-4F1D-B6CD-6C67A084A752}" type="presOf" srcId="{D3CA5A5D-0C15-4D12-A2A6-4F01115AD679}" destId="{D081DF5C-DAA5-44DE-8C4C-4DC545B4EF8A}" srcOrd="0" destOrd="0" presId="urn:microsoft.com/office/officeart/2005/8/layout/chevron2"/>
    <dgm:cxn modelId="{8669643B-6AEB-4D19-AD79-17933C668AA9}" srcId="{0042C39C-5E5C-4D13-A038-6794D7DC6AF8}" destId="{EE12748B-42FF-4A3C-9BBB-371A547CE54B}" srcOrd="1" destOrd="0" parTransId="{F5EC4446-FE34-497E-973B-F2EB53ADC409}" sibTransId="{ACD8BB54-DBA8-4E61-AB0E-4478BF14FBC4}"/>
    <dgm:cxn modelId="{EA9C2E76-6131-467C-A090-AA87FE5BDD95}" type="presOf" srcId="{614115DD-E7C7-46AF-BDB1-56ADD92E9006}" destId="{6056BB54-9473-4363-95E5-E1DE0DE8DB4E}" srcOrd="0" destOrd="0" presId="urn:microsoft.com/office/officeart/2005/8/layout/chevron2"/>
    <dgm:cxn modelId="{B4093A2B-0658-45ED-9D07-1010C70DAB4C}" type="presOf" srcId="{61CD79E6-7B55-4631-9127-FD74F839F1F8}" destId="{23241CCF-C33B-42D9-B655-78A969D87994}" srcOrd="0" destOrd="0" presId="urn:microsoft.com/office/officeart/2005/8/layout/chevron2"/>
    <dgm:cxn modelId="{B2FB32F8-6985-436D-98AC-4CDC5A292063}" type="presOf" srcId="{BF5B7B8E-AA69-4B84-82F8-C1261261F940}" destId="{5E7DD930-B26D-4441-BA0F-DE5097866022}" srcOrd="0" destOrd="0" presId="urn:microsoft.com/office/officeart/2005/8/layout/chevron2"/>
    <dgm:cxn modelId="{01D13175-C1A7-4F66-9CFF-7BACEADE2C1D}" srcId="{B4397DD4-8E67-4B4B-B3FA-C65BDF43347F}" destId="{F415DCC1-D025-432F-AA70-93AF84075511}" srcOrd="1" destOrd="0" parTransId="{6592F1C4-49B3-42CF-BC20-6203773145E5}" sibTransId="{CA9F5313-7077-4478-820A-94D8AB822FF5}"/>
    <dgm:cxn modelId="{0884CE9E-7C61-458B-A23B-A0986D3244F4}" type="presOf" srcId="{0042C39C-5E5C-4D13-A038-6794D7DC6AF8}" destId="{6DF85E09-E7F1-4760-8734-0012EEDFB690}" srcOrd="0" destOrd="0" presId="urn:microsoft.com/office/officeart/2005/8/layout/chevron2"/>
    <dgm:cxn modelId="{D12E98C5-42C7-4704-842C-71DF7F42EE40}" type="presOf" srcId="{65DAE08F-CC81-4E5A-A497-05F4DB862689}" destId="{2960553E-1297-4ACF-B954-B7960FA7DFF6}" srcOrd="0" destOrd="0" presId="urn:microsoft.com/office/officeart/2005/8/layout/chevron2"/>
    <dgm:cxn modelId="{64276AA4-7DA2-4097-84F0-B0CB2BF4D433}" type="presOf" srcId="{F415DCC1-D025-432F-AA70-93AF84075511}" destId="{23241CCF-C33B-42D9-B655-78A969D87994}" srcOrd="0" destOrd="1" presId="urn:microsoft.com/office/officeart/2005/8/layout/chevron2"/>
    <dgm:cxn modelId="{07AC764B-7846-48CF-8689-27DAD6A8DAE4}" srcId="{BF5B7B8E-AA69-4B84-82F8-C1261261F940}" destId="{D3CA5A5D-0C15-4D12-A2A6-4F01115AD679}" srcOrd="0" destOrd="0" parTransId="{E27CCBD3-7098-4A5D-B2A5-7AEC8D145323}" sibTransId="{0133919E-560E-455E-98FB-D5ECB3BD8B5C}"/>
    <dgm:cxn modelId="{F22E856F-7E80-4C19-A578-5AEAB4B7302A}" type="presParOf" srcId="{2960553E-1297-4ACF-B954-B7960FA7DFF6}" destId="{3BFD880B-7C68-4C28-AD97-6AB8237BE7FD}" srcOrd="0" destOrd="0" presId="urn:microsoft.com/office/officeart/2005/8/layout/chevron2"/>
    <dgm:cxn modelId="{65FAE2DA-ACC9-41A1-80B5-7FCA84373394}" type="presParOf" srcId="{3BFD880B-7C68-4C28-AD97-6AB8237BE7FD}" destId="{6DF85E09-E7F1-4760-8734-0012EEDFB690}" srcOrd="0" destOrd="0" presId="urn:microsoft.com/office/officeart/2005/8/layout/chevron2"/>
    <dgm:cxn modelId="{A2E65801-80F4-4E8C-A1C0-EC704DC18928}" type="presParOf" srcId="{3BFD880B-7C68-4C28-AD97-6AB8237BE7FD}" destId="{6056BB54-9473-4363-95E5-E1DE0DE8DB4E}" srcOrd="1" destOrd="0" presId="urn:microsoft.com/office/officeart/2005/8/layout/chevron2"/>
    <dgm:cxn modelId="{71EE017F-1332-4023-9E89-8DA90C568E17}" type="presParOf" srcId="{2960553E-1297-4ACF-B954-B7960FA7DFF6}" destId="{B6E9B08F-EE04-453D-8249-320311E236A5}" srcOrd="1" destOrd="0" presId="urn:microsoft.com/office/officeart/2005/8/layout/chevron2"/>
    <dgm:cxn modelId="{81001B81-41C7-4F3B-A6A9-AF94EE603234}" type="presParOf" srcId="{2960553E-1297-4ACF-B954-B7960FA7DFF6}" destId="{B8C39882-DA97-49C4-B270-43594FBEF79D}" srcOrd="2" destOrd="0" presId="urn:microsoft.com/office/officeart/2005/8/layout/chevron2"/>
    <dgm:cxn modelId="{326222DD-0DB7-4196-A9B5-E871B2906081}" type="presParOf" srcId="{B8C39882-DA97-49C4-B270-43594FBEF79D}" destId="{6830CC4D-9C50-4A16-8E97-1F2936799C2C}" srcOrd="0" destOrd="0" presId="urn:microsoft.com/office/officeart/2005/8/layout/chevron2"/>
    <dgm:cxn modelId="{EAD1CF1E-CFCA-4521-8602-9902D682157B}" type="presParOf" srcId="{B8C39882-DA97-49C4-B270-43594FBEF79D}" destId="{23241CCF-C33B-42D9-B655-78A969D87994}" srcOrd="1" destOrd="0" presId="urn:microsoft.com/office/officeart/2005/8/layout/chevron2"/>
    <dgm:cxn modelId="{59A13C46-9D9F-4543-9BE1-A2745AE1A09F}" type="presParOf" srcId="{2960553E-1297-4ACF-B954-B7960FA7DFF6}" destId="{BD8DAC9F-308A-4978-97D9-C77D0B0C03CD}" srcOrd="3" destOrd="0" presId="urn:microsoft.com/office/officeart/2005/8/layout/chevron2"/>
    <dgm:cxn modelId="{DB35DEE8-D92D-44AB-AFED-A9A739794917}" type="presParOf" srcId="{2960553E-1297-4ACF-B954-B7960FA7DFF6}" destId="{A69E9FBE-23B0-4AF0-8DE4-B14D26F39455}" srcOrd="4" destOrd="0" presId="urn:microsoft.com/office/officeart/2005/8/layout/chevron2"/>
    <dgm:cxn modelId="{C03481DE-6F68-4251-9C3F-F1C207438C1F}" type="presParOf" srcId="{A69E9FBE-23B0-4AF0-8DE4-B14D26F39455}" destId="{5E7DD930-B26D-4441-BA0F-DE5097866022}" srcOrd="0" destOrd="0" presId="urn:microsoft.com/office/officeart/2005/8/layout/chevron2"/>
    <dgm:cxn modelId="{9A836887-C74A-43E6-B581-DD205DCAABFA}" type="presParOf" srcId="{A69E9FBE-23B0-4AF0-8DE4-B14D26F39455}" destId="{D081DF5C-DAA5-44DE-8C4C-4DC545B4EF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2570D-A131-4407-A0D6-DB55FF47B06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9A8A10A-D5EE-436B-9B2F-8F8DA3136C3A}">
      <dgm:prSet phldrT="[Текст]"/>
      <dgm:spPr/>
      <dgm:t>
        <a:bodyPr/>
        <a:lstStyle/>
        <a:p>
          <a:r>
            <a:rPr lang="uk-UA" b="1" dirty="0" smtClean="0"/>
            <a:t>Очікувані результати </a:t>
          </a:r>
          <a:endParaRPr lang="uk-UA" b="1" dirty="0"/>
        </a:p>
      </dgm:t>
    </dgm:pt>
    <dgm:pt modelId="{8E17C664-D54E-4C4E-B74E-D412A79B2D18}" type="parTrans" cxnId="{4D8EDFF7-281F-4E50-B385-E26C6FE92BBE}">
      <dgm:prSet/>
      <dgm:spPr/>
      <dgm:t>
        <a:bodyPr/>
        <a:lstStyle/>
        <a:p>
          <a:endParaRPr lang="uk-UA"/>
        </a:p>
      </dgm:t>
    </dgm:pt>
    <dgm:pt modelId="{2446BCFC-D657-4D69-9CC6-12A0C1F5527F}" type="sibTrans" cxnId="{4D8EDFF7-281F-4E50-B385-E26C6FE92BBE}">
      <dgm:prSet/>
      <dgm:spPr/>
      <dgm:t>
        <a:bodyPr/>
        <a:lstStyle/>
        <a:p>
          <a:endParaRPr lang="uk-UA"/>
        </a:p>
      </dgm:t>
    </dgm:pt>
    <dgm:pt modelId="{F11AC402-E558-4A78-AA41-E6B437117C62}">
      <dgm:prSet phldrT="[Текст]"/>
      <dgm:spPr/>
      <dgm:t>
        <a:bodyPr/>
        <a:lstStyle/>
        <a:p>
          <a:r>
            <a:rPr lang="uk-UA" dirty="0" smtClean="0"/>
            <a:t>Стандарт/Освітня </a:t>
          </a:r>
          <a:r>
            <a:rPr lang="uk-UA" dirty="0" smtClean="0"/>
            <a:t>програма</a:t>
          </a:r>
          <a:endParaRPr lang="uk-UA" dirty="0"/>
        </a:p>
      </dgm:t>
    </dgm:pt>
    <dgm:pt modelId="{633175EC-57BD-4B98-9AD9-3775A6C79E28}" type="parTrans" cxnId="{3A8F18D3-0A21-4697-A3A8-F63FFBACF936}">
      <dgm:prSet/>
      <dgm:spPr/>
      <dgm:t>
        <a:bodyPr/>
        <a:lstStyle/>
        <a:p>
          <a:endParaRPr lang="uk-UA"/>
        </a:p>
      </dgm:t>
    </dgm:pt>
    <dgm:pt modelId="{9E8B8D44-DAF3-4965-9F8C-6D23321E45D7}" type="sibTrans" cxnId="{3A8F18D3-0A21-4697-A3A8-F63FFBACF936}">
      <dgm:prSet/>
      <dgm:spPr/>
      <dgm:t>
        <a:bodyPr/>
        <a:lstStyle/>
        <a:p>
          <a:endParaRPr lang="uk-UA"/>
        </a:p>
      </dgm:t>
    </dgm:pt>
    <dgm:pt modelId="{54EC17DF-99B2-4B22-91CC-3B44279BE8FE}">
      <dgm:prSet phldrT="[Текст]"/>
      <dgm:spPr/>
      <dgm:t>
        <a:bodyPr/>
        <a:lstStyle/>
        <a:p>
          <a:r>
            <a:rPr lang="ru-RU" b="1" dirty="0" err="1" smtClean="0"/>
            <a:t>Навчальна</a:t>
          </a:r>
          <a:r>
            <a:rPr lang="ru-RU" b="1" dirty="0" smtClean="0"/>
            <a:t> </a:t>
          </a:r>
          <a:r>
            <a:rPr lang="ru-RU" b="1" dirty="0" err="1" smtClean="0"/>
            <a:t>діяльність</a:t>
          </a:r>
          <a:r>
            <a:rPr lang="ru-RU" b="1" dirty="0" smtClean="0"/>
            <a:t>, </a:t>
          </a:r>
          <a:r>
            <a:rPr lang="ru-RU" b="1" dirty="0" err="1" smtClean="0"/>
            <a:t>матеріали</a:t>
          </a:r>
          <a:endParaRPr lang="uk-UA" b="1" dirty="0"/>
        </a:p>
      </dgm:t>
    </dgm:pt>
    <dgm:pt modelId="{CA31E704-46DB-444D-BAE5-27AA019ED434}" type="parTrans" cxnId="{5E7D01FE-9F06-4E4F-A727-2F9804D08A01}">
      <dgm:prSet/>
      <dgm:spPr/>
      <dgm:t>
        <a:bodyPr/>
        <a:lstStyle/>
        <a:p>
          <a:endParaRPr lang="uk-UA"/>
        </a:p>
      </dgm:t>
    </dgm:pt>
    <dgm:pt modelId="{4C3B71BC-C1E3-49A9-91AE-2C1799130F6B}" type="sibTrans" cxnId="{5E7D01FE-9F06-4E4F-A727-2F9804D08A01}">
      <dgm:prSet/>
      <dgm:spPr/>
      <dgm:t>
        <a:bodyPr/>
        <a:lstStyle/>
        <a:p>
          <a:endParaRPr lang="uk-UA"/>
        </a:p>
      </dgm:t>
    </dgm:pt>
    <dgm:pt modelId="{9B05C45E-24F3-48DA-AF3E-B88ECBE5A7FD}">
      <dgm:prSet phldrT="[Текст]"/>
      <dgm:spPr/>
      <dgm:t>
        <a:bodyPr/>
        <a:lstStyle/>
        <a:p>
          <a:r>
            <a:rPr lang="uk-UA" dirty="0" smtClean="0"/>
            <a:t>Навчальна програма </a:t>
          </a:r>
          <a:endParaRPr lang="uk-UA" dirty="0"/>
        </a:p>
      </dgm:t>
    </dgm:pt>
    <dgm:pt modelId="{B9905BE1-908C-4931-831E-CD5E6CCB4B98}" type="parTrans" cxnId="{9033E7A6-8BCA-43A1-969A-40BE5AB1C903}">
      <dgm:prSet/>
      <dgm:spPr/>
      <dgm:t>
        <a:bodyPr/>
        <a:lstStyle/>
        <a:p>
          <a:endParaRPr lang="uk-UA"/>
        </a:p>
      </dgm:t>
    </dgm:pt>
    <dgm:pt modelId="{5E418D89-A879-4951-AED6-91DB6053D520}" type="sibTrans" cxnId="{9033E7A6-8BCA-43A1-969A-40BE5AB1C903}">
      <dgm:prSet/>
      <dgm:spPr/>
      <dgm:t>
        <a:bodyPr/>
        <a:lstStyle/>
        <a:p>
          <a:endParaRPr lang="uk-UA"/>
        </a:p>
      </dgm:t>
    </dgm:pt>
    <dgm:pt modelId="{7887CCA4-801F-460F-B09C-0E503A13C623}" type="pres">
      <dgm:prSet presAssocID="{A872570D-A131-4407-A0D6-DB55FF47B06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D1A5DE3-BFE5-4192-8A1F-287AEB3189A2}" type="pres">
      <dgm:prSet presAssocID="{89A8A10A-D5EE-436B-9B2F-8F8DA3136C3A}" presName="chaos" presStyleCnt="0"/>
      <dgm:spPr/>
    </dgm:pt>
    <dgm:pt modelId="{C1011520-7F59-4588-83A4-56516F2FFA61}" type="pres">
      <dgm:prSet presAssocID="{89A8A10A-D5EE-436B-9B2F-8F8DA3136C3A}" presName="parTx1" presStyleLbl="revTx" presStyleIdx="0" presStyleCnt="3"/>
      <dgm:spPr/>
      <dgm:t>
        <a:bodyPr/>
        <a:lstStyle/>
        <a:p>
          <a:endParaRPr lang="uk-UA"/>
        </a:p>
      </dgm:t>
    </dgm:pt>
    <dgm:pt modelId="{1466DC76-F919-4120-AADD-C602BF4AAAD9}" type="pres">
      <dgm:prSet presAssocID="{89A8A10A-D5EE-436B-9B2F-8F8DA3136C3A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A2FEF4-43A1-4B8A-972C-4FB5F11CB392}" type="pres">
      <dgm:prSet presAssocID="{89A8A10A-D5EE-436B-9B2F-8F8DA3136C3A}" presName="c1" presStyleLbl="node1" presStyleIdx="0" presStyleCnt="19"/>
      <dgm:spPr/>
    </dgm:pt>
    <dgm:pt modelId="{ED1D9896-A5ED-4F15-9899-8E65D4989D91}" type="pres">
      <dgm:prSet presAssocID="{89A8A10A-D5EE-436B-9B2F-8F8DA3136C3A}" presName="c2" presStyleLbl="node1" presStyleIdx="1" presStyleCnt="19"/>
      <dgm:spPr/>
    </dgm:pt>
    <dgm:pt modelId="{EC3EB453-D6B9-4B9D-A8C6-2D1DD13AE897}" type="pres">
      <dgm:prSet presAssocID="{89A8A10A-D5EE-436B-9B2F-8F8DA3136C3A}" presName="c3" presStyleLbl="node1" presStyleIdx="2" presStyleCnt="19"/>
      <dgm:spPr/>
    </dgm:pt>
    <dgm:pt modelId="{F3087E8C-3F8C-427F-8F0A-41739FB757D6}" type="pres">
      <dgm:prSet presAssocID="{89A8A10A-D5EE-436B-9B2F-8F8DA3136C3A}" presName="c4" presStyleLbl="node1" presStyleIdx="3" presStyleCnt="19"/>
      <dgm:spPr/>
    </dgm:pt>
    <dgm:pt modelId="{1574ED39-A959-4692-A229-A89D8499E954}" type="pres">
      <dgm:prSet presAssocID="{89A8A10A-D5EE-436B-9B2F-8F8DA3136C3A}" presName="c5" presStyleLbl="node1" presStyleIdx="4" presStyleCnt="19"/>
      <dgm:spPr/>
    </dgm:pt>
    <dgm:pt modelId="{AACD2558-72F5-4DD5-B3FD-269916165120}" type="pres">
      <dgm:prSet presAssocID="{89A8A10A-D5EE-436B-9B2F-8F8DA3136C3A}" presName="c6" presStyleLbl="node1" presStyleIdx="5" presStyleCnt="19"/>
      <dgm:spPr/>
    </dgm:pt>
    <dgm:pt modelId="{892B96DD-AE47-4661-92F2-D6C5F4F09854}" type="pres">
      <dgm:prSet presAssocID="{89A8A10A-D5EE-436B-9B2F-8F8DA3136C3A}" presName="c7" presStyleLbl="node1" presStyleIdx="6" presStyleCnt="19"/>
      <dgm:spPr/>
    </dgm:pt>
    <dgm:pt modelId="{A4A3906A-1AF8-46E7-BF6E-1B6948C37F33}" type="pres">
      <dgm:prSet presAssocID="{89A8A10A-D5EE-436B-9B2F-8F8DA3136C3A}" presName="c8" presStyleLbl="node1" presStyleIdx="7" presStyleCnt="19"/>
      <dgm:spPr/>
    </dgm:pt>
    <dgm:pt modelId="{F714FBF3-ACD8-4FDF-BCEE-08EA1F33FA5E}" type="pres">
      <dgm:prSet presAssocID="{89A8A10A-D5EE-436B-9B2F-8F8DA3136C3A}" presName="c9" presStyleLbl="node1" presStyleIdx="8" presStyleCnt="19"/>
      <dgm:spPr/>
    </dgm:pt>
    <dgm:pt modelId="{78DCEC15-41CB-452C-91B5-73B8B0B1DDFF}" type="pres">
      <dgm:prSet presAssocID="{89A8A10A-D5EE-436B-9B2F-8F8DA3136C3A}" presName="c10" presStyleLbl="node1" presStyleIdx="9" presStyleCnt="19"/>
      <dgm:spPr/>
    </dgm:pt>
    <dgm:pt modelId="{52F68553-0E2E-4EA0-B358-697F55FBEA7C}" type="pres">
      <dgm:prSet presAssocID="{89A8A10A-D5EE-436B-9B2F-8F8DA3136C3A}" presName="c11" presStyleLbl="node1" presStyleIdx="10" presStyleCnt="19"/>
      <dgm:spPr/>
    </dgm:pt>
    <dgm:pt modelId="{1F5C6E63-9EE4-45EC-9CAD-21B7BAAA9A7D}" type="pres">
      <dgm:prSet presAssocID="{89A8A10A-D5EE-436B-9B2F-8F8DA3136C3A}" presName="c12" presStyleLbl="node1" presStyleIdx="11" presStyleCnt="19"/>
      <dgm:spPr/>
    </dgm:pt>
    <dgm:pt modelId="{A5A77438-E181-4D63-9FEF-F65089AB5A56}" type="pres">
      <dgm:prSet presAssocID="{89A8A10A-D5EE-436B-9B2F-8F8DA3136C3A}" presName="c13" presStyleLbl="node1" presStyleIdx="12" presStyleCnt="19"/>
      <dgm:spPr/>
    </dgm:pt>
    <dgm:pt modelId="{D3ADE4D1-7D19-4377-8F06-0FA49BF4CC07}" type="pres">
      <dgm:prSet presAssocID="{89A8A10A-D5EE-436B-9B2F-8F8DA3136C3A}" presName="c14" presStyleLbl="node1" presStyleIdx="13" presStyleCnt="19"/>
      <dgm:spPr/>
    </dgm:pt>
    <dgm:pt modelId="{9DAB108F-5F24-46A9-9F10-81B7448D1B23}" type="pres">
      <dgm:prSet presAssocID="{89A8A10A-D5EE-436B-9B2F-8F8DA3136C3A}" presName="c15" presStyleLbl="node1" presStyleIdx="14" presStyleCnt="19"/>
      <dgm:spPr/>
    </dgm:pt>
    <dgm:pt modelId="{5C4916DF-3FF3-4A55-9B90-78C2E9C2B3F0}" type="pres">
      <dgm:prSet presAssocID="{89A8A10A-D5EE-436B-9B2F-8F8DA3136C3A}" presName="c16" presStyleLbl="node1" presStyleIdx="15" presStyleCnt="19"/>
      <dgm:spPr/>
    </dgm:pt>
    <dgm:pt modelId="{94B5B0BF-FF73-4803-BC3A-93A8D54303A6}" type="pres">
      <dgm:prSet presAssocID="{89A8A10A-D5EE-436B-9B2F-8F8DA3136C3A}" presName="c17" presStyleLbl="node1" presStyleIdx="16" presStyleCnt="19"/>
      <dgm:spPr/>
    </dgm:pt>
    <dgm:pt modelId="{ABB81A2C-5B65-4275-9A6F-EE6B004E293C}" type="pres">
      <dgm:prSet presAssocID="{89A8A10A-D5EE-436B-9B2F-8F8DA3136C3A}" presName="c18" presStyleLbl="node1" presStyleIdx="17" presStyleCnt="19"/>
      <dgm:spPr/>
    </dgm:pt>
    <dgm:pt modelId="{2ECADF13-F852-42E7-A4F2-029C11CEBAFB}" type="pres">
      <dgm:prSet presAssocID="{2446BCFC-D657-4D69-9CC6-12A0C1F5527F}" presName="chevronComposite1" presStyleCnt="0"/>
      <dgm:spPr/>
    </dgm:pt>
    <dgm:pt modelId="{733EA625-9232-4E39-ADA3-85B739560E9B}" type="pres">
      <dgm:prSet presAssocID="{2446BCFC-D657-4D69-9CC6-12A0C1F5527F}" presName="chevron1" presStyleLbl="sibTrans2D1" presStyleIdx="0" presStyleCnt="2"/>
      <dgm:spPr/>
    </dgm:pt>
    <dgm:pt modelId="{4DB6A56E-820D-4499-A574-5AAECFF1D802}" type="pres">
      <dgm:prSet presAssocID="{2446BCFC-D657-4D69-9CC6-12A0C1F5527F}" presName="spChevron1" presStyleCnt="0"/>
      <dgm:spPr/>
    </dgm:pt>
    <dgm:pt modelId="{CDD41F1A-7AB7-4B5D-A9A2-9BEA7428A042}" type="pres">
      <dgm:prSet presAssocID="{2446BCFC-D657-4D69-9CC6-12A0C1F5527F}" presName="overlap" presStyleCnt="0"/>
      <dgm:spPr/>
    </dgm:pt>
    <dgm:pt modelId="{B55F930A-893A-4880-84D1-27DE4EA70FD4}" type="pres">
      <dgm:prSet presAssocID="{2446BCFC-D657-4D69-9CC6-12A0C1F5527F}" presName="chevronComposite2" presStyleCnt="0"/>
      <dgm:spPr/>
    </dgm:pt>
    <dgm:pt modelId="{A656B3EC-A74C-4398-BF53-008E16DE5355}" type="pres">
      <dgm:prSet presAssocID="{2446BCFC-D657-4D69-9CC6-12A0C1F5527F}" presName="chevron2" presStyleLbl="sibTrans2D1" presStyleIdx="1" presStyleCnt="2"/>
      <dgm:spPr/>
    </dgm:pt>
    <dgm:pt modelId="{4981B225-2C45-4AC6-9F32-951017189A43}" type="pres">
      <dgm:prSet presAssocID="{2446BCFC-D657-4D69-9CC6-12A0C1F5527F}" presName="spChevron2" presStyleCnt="0"/>
      <dgm:spPr/>
    </dgm:pt>
    <dgm:pt modelId="{97CC08CE-49D8-40B7-99DD-9F6C8CAE222C}" type="pres">
      <dgm:prSet presAssocID="{54EC17DF-99B2-4B22-91CC-3B44279BE8FE}" presName="last" presStyleCnt="0"/>
      <dgm:spPr/>
    </dgm:pt>
    <dgm:pt modelId="{8DBABCD2-2E69-4286-962F-4D372E8CAC96}" type="pres">
      <dgm:prSet presAssocID="{54EC17DF-99B2-4B22-91CC-3B44279BE8FE}" presName="circleTx" presStyleLbl="node1" presStyleIdx="18" presStyleCnt="19"/>
      <dgm:spPr/>
      <dgm:t>
        <a:bodyPr/>
        <a:lstStyle/>
        <a:p>
          <a:endParaRPr lang="uk-UA"/>
        </a:p>
      </dgm:t>
    </dgm:pt>
    <dgm:pt modelId="{DF5C522B-2FE6-4B4D-A332-410A222B9A7C}" type="pres">
      <dgm:prSet presAssocID="{54EC17DF-99B2-4B22-91CC-3B44279BE8FE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5AC6F0-D829-4C9C-8E6D-E611DD590BB3}" type="pres">
      <dgm:prSet presAssocID="{54EC17DF-99B2-4B22-91CC-3B44279BE8FE}" presName="spN" presStyleCnt="0"/>
      <dgm:spPr/>
    </dgm:pt>
  </dgm:ptLst>
  <dgm:cxnLst>
    <dgm:cxn modelId="{5E7D01FE-9F06-4E4F-A727-2F9804D08A01}" srcId="{A872570D-A131-4407-A0D6-DB55FF47B06B}" destId="{54EC17DF-99B2-4B22-91CC-3B44279BE8FE}" srcOrd="1" destOrd="0" parTransId="{CA31E704-46DB-444D-BAE5-27AA019ED434}" sibTransId="{4C3B71BC-C1E3-49A9-91AE-2C1799130F6B}"/>
    <dgm:cxn modelId="{A9E1683C-9FFE-4FC7-89AE-D70B3124A9CE}" type="presOf" srcId="{54EC17DF-99B2-4B22-91CC-3B44279BE8FE}" destId="{8DBABCD2-2E69-4286-962F-4D372E8CAC96}" srcOrd="0" destOrd="0" presId="urn:microsoft.com/office/officeart/2009/3/layout/RandomtoResultProcess"/>
    <dgm:cxn modelId="{9033E7A6-8BCA-43A1-969A-40BE5AB1C903}" srcId="{54EC17DF-99B2-4B22-91CC-3B44279BE8FE}" destId="{9B05C45E-24F3-48DA-AF3E-B88ECBE5A7FD}" srcOrd="0" destOrd="0" parTransId="{B9905BE1-908C-4931-831E-CD5E6CCB4B98}" sibTransId="{5E418D89-A879-4951-AED6-91DB6053D520}"/>
    <dgm:cxn modelId="{B14E2B4B-3113-4AF7-854D-DFB0995D071B}" type="presOf" srcId="{F11AC402-E558-4A78-AA41-E6B437117C62}" destId="{1466DC76-F919-4120-AADD-C602BF4AAAD9}" srcOrd="0" destOrd="0" presId="urn:microsoft.com/office/officeart/2009/3/layout/RandomtoResultProcess"/>
    <dgm:cxn modelId="{80C8B7A6-B367-49C4-8E2E-6D0182C7C46D}" type="presOf" srcId="{9B05C45E-24F3-48DA-AF3E-B88ECBE5A7FD}" destId="{DF5C522B-2FE6-4B4D-A332-410A222B9A7C}" srcOrd="0" destOrd="0" presId="urn:microsoft.com/office/officeart/2009/3/layout/RandomtoResultProcess"/>
    <dgm:cxn modelId="{4D8EDFF7-281F-4E50-B385-E26C6FE92BBE}" srcId="{A872570D-A131-4407-A0D6-DB55FF47B06B}" destId="{89A8A10A-D5EE-436B-9B2F-8F8DA3136C3A}" srcOrd="0" destOrd="0" parTransId="{8E17C664-D54E-4C4E-B74E-D412A79B2D18}" sibTransId="{2446BCFC-D657-4D69-9CC6-12A0C1F5527F}"/>
    <dgm:cxn modelId="{3A8F18D3-0A21-4697-A3A8-F63FFBACF936}" srcId="{89A8A10A-D5EE-436B-9B2F-8F8DA3136C3A}" destId="{F11AC402-E558-4A78-AA41-E6B437117C62}" srcOrd="0" destOrd="0" parTransId="{633175EC-57BD-4B98-9AD9-3775A6C79E28}" sibTransId="{9E8B8D44-DAF3-4965-9F8C-6D23321E45D7}"/>
    <dgm:cxn modelId="{C71F2D75-AFB0-4BCE-BC64-E19EF7704501}" type="presOf" srcId="{89A8A10A-D5EE-436B-9B2F-8F8DA3136C3A}" destId="{C1011520-7F59-4588-83A4-56516F2FFA61}" srcOrd="0" destOrd="0" presId="urn:microsoft.com/office/officeart/2009/3/layout/RandomtoResultProcess"/>
    <dgm:cxn modelId="{CB7B4F17-D9FC-4AE8-B56E-A7D5E5A6D0D2}" type="presOf" srcId="{A872570D-A131-4407-A0D6-DB55FF47B06B}" destId="{7887CCA4-801F-460F-B09C-0E503A13C623}" srcOrd="0" destOrd="0" presId="urn:microsoft.com/office/officeart/2009/3/layout/RandomtoResultProcess"/>
    <dgm:cxn modelId="{AE409257-46AA-4A77-802A-71B18471DE49}" type="presParOf" srcId="{7887CCA4-801F-460F-B09C-0E503A13C623}" destId="{5D1A5DE3-BFE5-4192-8A1F-287AEB3189A2}" srcOrd="0" destOrd="0" presId="urn:microsoft.com/office/officeart/2009/3/layout/RandomtoResultProcess"/>
    <dgm:cxn modelId="{28A62DB8-F392-4B27-A3E0-CBCB6C2E773C}" type="presParOf" srcId="{5D1A5DE3-BFE5-4192-8A1F-287AEB3189A2}" destId="{C1011520-7F59-4588-83A4-56516F2FFA61}" srcOrd="0" destOrd="0" presId="urn:microsoft.com/office/officeart/2009/3/layout/RandomtoResultProcess"/>
    <dgm:cxn modelId="{C2D9D261-B558-46ED-8CEE-E9992FDF27A9}" type="presParOf" srcId="{5D1A5DE3-BFE5-4192-8A1F-287AEB3189A2}" destId="{1466DC76-F919-4120-AADD-C602BF4AAAD9}" srcOrd="1" destOrd="0" presId="urn:microsoft.com/office/officeart/2009/3/layout/RandomtoResultProcess"/>
    <dgm:cxn modelId="{E09D423A-4C50-40D8-B490-B81AA3D3DEF8}" type="presParOf" srcId="{5D1A5DE3-BFE5-4192-8A1F-287AEB3189A2}" destId="{B0A2FEF4-43A1-4B8A-972C-4FB5F11CB392}" srcOrd="2" destOrd="0" presId="urn:microsoft.com/office/officeart/2009/3/layout/RandomtoResultProcess"/>
    <dgm:cxn modelId="{FFFAE002-5285-4F9E-B49A-63A30F6EA3F2}" type="presParOf" srcId="{5D1A5DE3-BFE5-4192-8A1F-287AEB3189A2}" destId="{ED1D9896-A5ED-4F15-9899-8E65D4989D91}" srcOrd="3" destOrd="0" presId="urn:microsoft.com/office/officeart/2009/3/layout/RandomtoResultProcess"/>
    <dgm:cxn modelId="{839D7395-606A-4992-B27C-ABDBB497EC66}" type="presParOf" srcId="{5D1A5DE3-BFE5-4192-8A1F-287AEB3189A2}" destId="{EC3EB453-D6B9-4B9D-A8C6-2D1DD13AE897}" srcOrd="4" destOrd="0" presId="urn:microsoft.com/office/officeart/2009/3/layout/RandomtoResultProcess"/>
    <dgm:cxn modelId="{2849C371-0A25-49BB-AFAE-EBD577AE4BED}" type="presParOf" srcId="{5D1A5DE3-BFE5-4192-8A1F-287AEB3189A2}" destId="{F3087E8C-3F8C-427F-8F0A-41739FB757D6}" srcOrd="5" destOrd="0" presId="urn:microsoft.com/office/officeart/2009/3/layout/RandomtoResultProcess"/>
    <dgm:cxn modelId="{E7E81602-9143-4669-BBE1-F629A92CD390}" type="presParOf" srcId="{5D1A5DE3-BFE5-4192-8A1F-287AEB3189A2}" destId="{1574ED39-A959-4692-A229-A89D8499E954}" srcOrd="6" destOrd="0" presId="urn:microsoft.com/office/officeart/2009/3/layout/RandomtoResultProcess"/>
    <dgm:cxn modelId="{25EE567B-7C6D-448B-A129-732C367E8955}" type="presParOf" srcId="{5D1A5DE3-BFE5-4192-8A1F-287AEB3189A2}" destId="{AACD2558-72F5-4DD5-B3FD-269916165120}" srcOrd="7" destOrd="0" presId="urn:microsoft.com/office/officeart/2009/3/layout/RandomtoResultProcess"/>
    <dgm:cxn modelId="{47434266-7AAF-4D9A-9CB5-6351F99A916A}" type="presParOf" srcId="{5D1A5DE3-BFE5-4192-8A1F-287AEB3189A2}" destId="{892B96DD-AE47-4661-92F2-D6C5F4F09854}" srcOrd="8" destOrd="0" presId="urn:microsoft.com/office/officeart/2009/3/layout/RandomtoResultProcess"/>
    <dgm:cxn modelId="{B9A93C2C-4D24-4B43-8003-F907564B5AB6}" type="presParOf" srcId="{5D1A5DE3-BFE5-4192-8A1F-287AEB3189A2}" destId="{A4A3906A-1AF8-46E7-BF6E-1B6948C37F33}" srcOrd="9" destOrd="0" presId="urn:microsoft.com/office/officeart/2009/3/layout/RandomtoResultProcess"/>
    <dgm:cxn modelId="{CFD52A71-5365-4C51-B189-1F0C37989DDF}" type="presParOf" srcId="{5D1A5DE3-BFE5-4192-8A1F-287AEB3189A2}" destId="{F714FBF3-ACD8-4FDF-BCEE-08EA1F33FA5E}" srcOrd="10" destOrd="0" presId="urn:microsoft.com/office/officeart/2009/3/layout/RandomtoResultProcess"/>
    <dgm:cxn modelId="{9D7AEFA7-52EE-43B4-BB92-8130B717AF3A}" type="presParOf" srcId="{5D1A5DE3-BFE5-4192-8A1F-287AEB3189A2}" destId="{78DCEC15-41CB-452C-91B5-73B8B0B1DDFF}" srcOrd="11" destOrd="0" presId="urn:microsoft.com/office/officeart/2009/3/layout/RandomtoResultProcess"/>
    <dgm:cxn modelId="{E18BD839-5616-4D45-8FB1-91E215B75565}" type="presParOf" srcId="{5D1A5DE3-BFE5-4192-8A1F-287AEB3189A2}" destId="{52F68553-0E2E-4EA0-B358-697F55FBEA7C}" srcOrd="12" destOrd="0" presId="urn:microsoft.com/office/officeart/2009/3/layout/RandomtoResultProcess"/>
    <dgm:cxn modelId="{C9B6D1CA-F189-4356-8316-47FCE090C900}" type="presParOf" srcId="{5D1A5DE3-BFE5-4192-8A1F-287AEB3189A2}" destId="{1F5C6E63-9EE4-45EC-9CAD-21B7BAAA9A7D}" srcOrd="13" destOrd="0" presId="urn:microsoft.com/office/officeart/2009/3/layout/RandomtoResultProcess"/>
    <dgm:cxn modelId="{9DE73F21-22EB-48F1-BEF8-1090665303B4}" type="presParOf" srcId="{5D1A5DE3-BFE5-4192-8A1F-287AEB3189A2}" destId="{A5A77438-E181-4D63-9FEF-F65089AB5A56}" srcOrd="14" destOrd="0" presId="urn:microsoft.com/office/officeart/2009/3/layout/RandomtoResultProcess"/>
    <dgm:cxn modelId="{EB26AEC5-F66B-4B7C-B697-06383DCB4591}" type="presParOf" srcId="{5D1A5DE3-BFE5-4192-8A1F-287AEB3189A2}" destId="{D3ADE4D1-7D19-4377-8F06-0FA49BF4CC07}" srcOrd="15" destOrd="0" presId="urn:microsoft.com/office/officeart/2009/3/layout/RandomtoResultProcess"/>
    <dgm:cxn modelId="{D7A9DB59-59E8-40E1-AEFB-0158326B9E5F}" type="presParOf" srcId="{5D1A5DE3-BFE5-4192-8A1F-287AEB3189A2}" destId="{9DAB108F-5F24-46A9-9F10-81B7448D1B23}" srcOrd="16" destOrd="0" presId="urn:microsoft.com/office/officeart/2009/3/layout/RandomtoResultProcess"/>
    <dgm:cxn modelId="{FDABADCA-28FB-4C92-A1C6-984B96BBA477}" type="presParOf" srcId="{5D1A5DE3-BFE5-4192-8A1F-287AEB3189A2}" destId="{5C4916DF-3FF3-4A55-9B90-78C2E9C2B3F0}" srcOrd="17" destOrd="0" presId="urn:microsoft.com/office/officeart/2009/3/layout/RandomtoResultProcess"/>
    <dgm:cxn modelId="{BF168CB8-B381-4A7E-AC98-B534E323D391}" type="presParOf" srcId="{5D1A5DE3-BFE5-4192-8A1F-287AEB3189A2}" destId="{94B5B0BF-FF73-4803-BC3A-93A8D54303A6}" srcOrd="18" destOrd="0" presId="urn:microsoft.com/office/officeart/2009/3/layout/RandomtoResultProcess"/>
    <dgm:cxn modelId="{570B18E8-6236-4F96-A978-35F59236EBDB}" type="presParOf" srcId="{5D1A5DE3-BFE5-4192-8A1F-287AEB3189A2}" destId="{ABB81A2C-5B65-4275-9A6F-EE6B004E293C}" srcOrd="19" destOrd="0" presId="urn:microsoft.com/office/officeart/2009/3/layout/RandomtoResultProcess"/>
    <dgm:cxn modelId="{7737F799-EA1C-4A05-A360-CD7A2DA7BA09}" type="presParOf" srcId="{7887CCA4-801F-460F-B09C-0E503A13C623}" destId="{2ECADF13-F852-42E7-A4F2-029C11CEBAFB}" srcOrd="1" destOrd="0" presId="urn:microsoft.com/office/officeart/2009/3/layout/RandomtoResultProcess"/>
    <dgm:cxn modelId="{1D6B66FF-BBE1-4342-9D68-3EE9254ED4C6}" type="presParOf" srcId="{2ECADF13-F852-42E7-A4F2-029C11CEBAFB}" destId="{733EA625-9232-4E39-ADA3-85B739560E9B}" srcOrd="0" destOrd="0" presId="urn:microsoft.com/office/officeart/2009/3/layout/RandomtoResultProcess"/>
    <dgm:cxn modelId="{0BE31D7A-ADA5-42DD-BC22-4795E9C7397C}" type="presParOf" srcId="{2ECADF13-F852-42E7-A4F2-029C11CEBAFB}" destId="{4DB6A56E-820D-4499-A574-5AAECFF1D802}" srcOrd="1" destOrd="0" presId="urn:microsoft.com/office/officeart/2009/3/layout/RandomtoResultProcess"/>
    <dgm:cxn modelId="{75B7322F-CAAD-4B7F-A891-8024FB3618FE}" type="presParOf" srcId="{7887CCA4-801F-460F-B09C-0E503A13C623}" destId="{CDD41F1A-7AB7-4B5D-A9A2-9BEA7428A042}" srcOrd="2" destOrd="0" presId="urn:microsoft.com/office/officeart/2009/3/layout/RandomtoResultProcess"/>
    <dgm:cxn modelId="{0E5229C9-3473-481D-A18F-06F65F211E29}" type="presParOf" srcId="{7887CCA4-801F-460F-B09C-0E503A13C623}" destId="{B55F930A-893A-4880-84D1-27DE4EA70FD4}" srcOrd="3" destOrd="0" presId="urn:microsoft.com/office/officeart/2009/3/layout/RandomtoResultProcess"/>
    <dgm:cxn modelId="{654239B6-3E36-4EE9-ABEB-0CB23E1A661D}" type="presParOf" srcId="{B55F930A-893A-4880-84D1-27DE4EA70FD4}" destId="{A656B3EC-A74C-4398-BF53-008E16DE5355}" srcOrd="0" destOrd="0" presId="urn:microsoft.com/office/officeart/2009/3/layout/RandomtoResultProcess"/>
    <dgm:cxn modelId="{5FD17D82-3B03-4D60-9BAF-EDB2ADD1363C}" type="presParOf" srcId="{B55F930A-893A-4880-84D1-27DE4EA70FD4}" destId="{4981B225-2C45-4AC6-9F32-951017189A43}" srcOrd="1" destOrd="0" presId="urn:microsoft.com/office/officeart/2009/3/layout/RandomtoResultProcess"/>
    <dgm:cxn modelId="{047F80E0-5866-466E-B765-B6928B49BE28}" type="presParOf" srcId="{7887CCA4-801F-460F-B09C-0E503A13C623}" destId="{97CC08CE-49D8-40B7-99DD-9F6C8CAE222C}" srcOrd="4" destOrd="0" presId="urn:microsoft.com/office/officeart/2009/3/layout/RandomtoResultProcess"/>
    <dgm:cxn modelId="{51981988-C1AD-4068-8615-015B2B55EDF6}" type="presParOf" srcId="{97CC08CE-49D8-40B7-99DD-9F6C8CAE222C}" destId="{8DBABCD2-2E69-4286-962F-4D372E8CAC96}" srcOrd="0" destOrd="0" presId="urn:microsoft.com/office/officeart/2009/3/layout/RandomtoResultProcess"/>
    <dgm:cxn modelId="{027D8333-00FB-4B82-BBB6-EE53DF5B12FF}" type="presParOf" srcId="{97CC08CE-49D8-40B7-99DD-9F6C8CAE222C}" destId="{DF5C522B-2FE6-4B4D-A332-410A222B9A7C}" srcOrd="1" destOrd="0" presId="urn:microsoft.com/office/officeart/2009/3/layout/RandomtoResultProcess"/>
    <dgm:cxn modelId="{43647EDB-CA2E-49E5-BB9E-E24045A126A5}" type="presParOf" srcId="{97CC08CE-49D8-40B7-99DD-9F6C8CAE222C}" destId="{3C5AC6F0-D829-4C9C-8E6D-E611DD590BB3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628745-7EE3-4752-9D79-0C55C61FB7DC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EA1B7D8-0004-4194-89E8-B91CE5C598DD}">
      <dgm:prSet phldrT="[Текст]"/>
      <dgm:spPr/>
      <dgm:t>
        <a:bodyPr/>
        <a:lstStyle/>
        <a:p>
          <a:r>
            <a:rPr lang="uk-UA" dirty="0" smtClean="0"/>
            <a:t>ОР-1</a:t>
          </a:r>
          <a:endParaRPr lang="uk-UA" dirty="0"/>
        </a:p>
      </dgm:t>
    </dgm:pt>
    <dgm:pt modelId="{52F98E96-7ABE-4A93-B4E1-07077915571B}" type="parTrans" cxnId="{B1E0DCC5-DAC9-4341-A614-31A1709163BC}">
      <dgm:prSet/>
      <dgm:spPr/>
      <dgm:t>
        <a:bodyPr/>
        <a:lstStyle/>
        <a:p>
          <a:endParaRPr lang="uk-UA"/>
        </a:p>
      </dgm:t>
    </dgm:pt>
    <dgm:pt modelId="{101D4821-36A6-4FA2-B57A-49C9ECCB8B79}" type="sibTrans" cxnId="{B1E0DCC5-DAC9-4341-A614-31A1709163BC}">
      <dgm:prSet/>
      <dgm:spPr/>
      <dgm:t>
        <a:bodyPr/>
        <a:lstStyle/>
        <a:p>
          <a:endParaRPr lang="uk-UA"/>
        </a:p>
      </dgm:t>
    </dgm:pt>
    <dgm:pt modelId="{E7AA19C0-C960-4304-8F3B-9ECFEC3EBE1A}">
      <dgm:prSet phldrT="[Текст]"/>
      <dgm:spPr/>
      <dgm:t>
        <a:bodyPr/>
        <a:lstStyle/>
        <a:p>
          <a:r>
            <a:rPr lang="uk-UA" dirty="0" smtClean="0"/>
            <a:t>Навчальна діяльність</a:t>
          </a:r>
          <a:endParaRPr lang="uk-UA" dirty="0"/>
        </a:p>
      </dgm:t>
    </dgm:pt>
    <dgm:pt modelId="{D2FD594A-3B10-44D2-8D08-3E0AB0B9FACD}" type="parTrans" cxnId="{81FB3053-E67B-4648-A30C-6874A4DB0768}">
      <dgm:prSet/>
      <dgm:spPr/>
      <dgm:t>
        <a:bodyPr/>
        <a:lstStyle/>
        <a:p>
          <a:endParaRPr lang="uk-UA"/>
        </a:p>
      </dgm:t>
    </dgm:pt>
    <dgm:pt modelId="{5D99C10E-9212-4D2A-AD40-24816143796F}" type="sibTrans" cxnId="{81FB3053-E67B-4648-A30C-6874A4DB0768}">
      <dgm:prSet/>
      <dgm:spPr/>
      <dgm:t>
        <a:bodyPr/>
        <a:lstStyle/>
        <a:p>
          <a:endParaRPr lang="uk-UA"/>
        </a:p>
      </dgm:t>
    </dgm:pt>
    <dgm:pt modelId="{C60E5F39-808B-4E83-9683-563F957CFCB3}">
      <dgm:prSet phldrT="[Текст]"/>
      <dgm:spPr/>
      <dgm:t>
        <a:bodyPr/>
        <a:lstStyle/>
        <a:p>
          <a:r>
            <a:rPr lang="uk-UA" dirty="0" smtClean="0"/>
            <a:t>Навчальний матеріал</a:t>
          </a:r>
          <a:endParaRPr lang="uk-UA" dirty="0"/>
        </a:p>
      </dgm:t>
    </dgm:pt>
    <dgm:pt modelId="{3AF10465-D938-44CD-9103-36E3D76A2D0F}" type="parTrans" cxnId="{33421D67-5D65-4495-BCEE-9B1F4D301899}">
      <dgm:prSet/>
      <dgm:spPr/>
      <dgm:t>
        <a:bodyPr/>
        <a:lstStyle/>
        <a:p>
          <a:endParaRPr lang="uk-UA"/>
        </a:p>
      </dgm:t>
    </dgm:pt>
    <dgm:pt modelId="{B7DCE361-7490-4B8D-BBC7-661ADC1D48B7}" type="sibTrans" cxnId="{33421D67-5D65-4495-BCEE-9B1F4D301899}">
      <dgm:prSet/>
      <dgm:spPr/>
      <dgm:t>
        <a:bodyPr/>
        <a:lstStyle/>
        <a:p>
          <a:endParaRPr lang="uk-UA"/>
        </a:p>
      </dgm:t>
    </dgm:pt>
    <dgm:pt modelId="{83AA2C4A-403D-4EC0-AE91-EA3F9E4E6FC0}">
      <dgm:prSet phldrT="[Текст]"/>
      <dgm:spPr/>
      <dgm:t>
        <a:bodyPr/>
        <a:lstStyle/>
        <a:p>
          <a:r>
            <a:rPr lang="uk-UA" dirty="0" smtClean="0"/>
            <a:t>ОР-</a:t>
          </a:r>
          <a:r>
            <a:rPr lang="en-US" dirty="0" smtClean="0"/>
            <a:t>n</a:t>
          </a:r>
          <a:endParaRPr lang="uk-UA" dirty="0"/>
        </a:p>
      </dgm:t>
    </dgm:pt>
    <dgm:pt modelId="{2CA68513-F9DF-4291-8D52-B11668368DEF}" type="parTrans" cxnId="{EF51E417-E9B7-4262-9575-C51B43850577}">
      <dgm:prSet/>
      <dgm:spPr/>
      <dgm:t>
        <a:bodyPr/>
        <a:lstStyle/>
        <a:p>
          <a:endParaRPr lang="uk-UA"/>
        </a:p>
      </dgm:t>
    </dgm:pt>
    <dgm:pt modelId="{148FE9AA-0B1D-4022-B4D9-A44403740FB1}" type="sibTrans" cxnId="{EF51E417-E9B7-4262-9575-C51B43850577}">
      <dgm:prSet/>
      <dgm:spPr/>
      <dgm:t>
        <a:bodyPr/>
        <a:lstStyle/>
        <a:p>
          <a:endParaRPr lang="uk-UA"/>
        </a:p>
      </dgm:t>
    </dgm:pt>
    <dgm:pt modelId="{16071DBE-8A5C-44F8-BD1F-DD94ECAF0C40}">
      <dgm:prSet phldrT="[Текст]"/>
      <dgm:spPr/>
      <dgm:t>
        <a:bodyPr/>
        <a:lstStyle/>
        <a:p>
          <a:r>
            <a:rPr lang="ru-RU" dirty="0" err="1" smtClean="0"/>
            <a:t>Навчальна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endParaRPr lang="uk-UA" dirty="0"/>
        </a:p>
      </dgm:t>
    </dgm:pt>
    <dgm:pt modelId="{16546A1B-AD31-41FF-B457-38944E7A0AB6}" type="parTrans" cxnId="{0499C4E9-DF5C-44AB-BD0F-E3EADD3E1D77}">
      <dgm:prSet/>
      <dgm:spPr/>
      <dgm:t>
        <a:bodyPr/>
        <a:lstStyle/>
        <a:p>
          <a:endParaRPr lang="uk-UA"/>
        </a:p>
      </dgm:t>
    </dgm:pt>
    <dgm:pt modelId="{368D3FED-DDD2-4F39-B1B0-C0B59D22D792}" type="sibTrans" cxnId="{0499C4E9-DF5C-44AB-BD0F-E3EADD3E1D77}">
      <dgm:prSet/>
      <dgm:spPr/>
      <dgm:t>
        <a:bodyPr/>
        <a:lstStyle/>
        <a:p>
          <a:endParaRPr lang="uk-UA"/>
        </a:p>
      </dgm:t>
    </dgm:pt>
    <dgm:pt modelId="{8A3E6EAA-B562-41C4-B142-F1D6B2C1B1E0}">
      <dgm:prSet phldrT="[Текст]"/>
      <dgm:spPr/>
      <dgm:t>
        <a:bodyPr/>
        <a:lstStyle/>
        <a:p>
          <a:r>
            <a:rPr lang="ru-RU" dirty="0" err="1" smtClean="0"/>
            <a:t>Навчальний</a:t>
          </a:r>
          <a:r>
            <a:rPr lang="ru-RU" dirty="0" smtClean="0"/>
            <a:t> </a:t>
          </a:r>
          <a:r>
            <a:rPr lang="ru-RU" dirty="0" err="1" smtClean="0"/>
            <a:t>матеріал</a:t>
          </a:r>
          <a:endParaRPr lang="uk-UA" dirty="0"/>
        </a:p>
      </dgm:t>
    </dgm:pt>
    <dgm:pt modelId="{EF923E94-0741-4922-A5D2-38C6606F0923}" type="parTrans" cxnId="{C7C27137-2F30-4F7F-98CF-853B90197360}">
      <dgm:prSet/>
      <dgm:spPr/>
      <dgm:t>
        <a:bodyPr/>
        <a:lstStyle/>
        <a:p>
          <a:endParaRPr lang="uk-UA"/>
        </a:p>
      </dgm:t>
    </dgm:pt>
    <dgm:pt modelId="{CE583F22-A593-4843-B073-C63A46F94AEF}" type="sibTrans" cxnId="{C7C27137-2F30-4F7F-98CF-853B90197360}">
      <dgm:prSet/>
      <dgm:spPr/>
      <dgm:t>
        <a:bodyPr/>
        <a:lstStyle/>
        <a:p>
          <a:endParaRPr lang="uk-UA"/>
        </a:p>
      </dgm:t>
    </dgm:pt>
    <dgm:pt modelId="{6F0BCD1D-4C20-432E-A172-76B1AB1EAF6A}" type="pres">
      <dgm:prSet presAssocID="{12628745-7EE3-4752-9D79-0C55C61FB7DC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C586D8FB-1F59-4903-9C86-DCE1A9B4D607}" type="pres">
      <dgm:prSet presAssocID="{EEA1B7D8-0004-4194-89E8-B91CE5C598DD}" presName="parComposite" presStyleCnt="0"/>
      <dgm:spPr/>
    </dgm:pt>
    <dgm:pt modelId="{884837C0-BC2A-448D-8284-5BC01B434C8F}" type="pres">
      <dgm:prSet presAssocID="{EEA1B7D8-0004-4194-89E8-B91CE5C598DD}" presName="parBigCircle" presStyleLbl="node0" presStyleIdx="0" presStyleCnt="2"/>
      <dgm:spPr/>
    </dgm:pt>
    <dgm:pt modelId="{2FEDDCBD-DBA5-43DF-BEC3-9737DFC981BE}" type="pres">
      <dgm:prSet presAssocID="{EEA1B7D8-0004-4194-89E8-B91CE5C598DD}" presName="parTx" presStyleLbl="revTx" presStyleIdx="0" presStyleCnt="10"/>
      <dgm:spPr/>
      <dgm:t>
        <a:bodyPr/>
        <a:lstStyle/>
        <a:p>
          <a:endParaRPr lang="uk-UA"/>
        </a:p>
      </dgm:t>
    </dgm:pt>
    <dgm:pt modelId="{01D2929B-8CCB-4889-8EBA-0C9B3E0D133F}" type="pres">
      <dgm:prSet presAssocID="{EEA1B7D8-0004-4194-89E8-B91CE5C598DD}" presName="bSpace" presStyleCnt="0"/>
      <dgm:spPr/>
    </dgm:pt>
    <dgm:pt modelId="{4C1869CA-500E-42BE-9E83-1F8EA6800DB3}" type="pres">
      <dgm:prSet presAssocID="{EEA1B7D8-0004-4194-89E8-B91CE5C598DD}" presName="parBackupNorm" presStyleCnt="0"/>
      <dgm:spPr/>
    </dgm:pt>
    <dgm:pt modelId="{C0064DFD-2596-4995-865B-2B0277E83D12}" type="pres">
      <dgm:prSet presAssocID="{101D4821-36A6-4FA2-B57A-49C9ECCB8B79}" presName="parSpace" presStyleCnt="0"/>
      <dgm:spPr/>
    </dgm:pt>
    <dgm:pt modelId="{3B319368-329B-4379-9824-8BDC6C6E76D2}" type="pres">
      <dgm:prSet presAssocID="{E7AA19C0-C960-4304-8F3B-9ECFEC3EBE1A}" presName="desBackupLeftNorm" presStyleCnt="0"/>
      <dgm:spPr/>
    </dgm:pt>
    <dgm:pt modelId="{05AB7913-24C0-4481-B8D2-4C224B192D55}" type="pres">
      <dgm:prSet presAssocID="{E7AA19C0-C960-4304-8F3B-9ECFEC3EBE1A}" presName="desComposite" presStyleCnt="0"/>
      <dgm:spPr/>
    </dgm:pt>
    <dgm:pt modelId="{BB24B6D2-3E3A-403B-9931-C30C17CEE969}" type="pres">
      <dgm:prSet presAssocID="{E7AA19C0-C960-4304-8F3B-9ECFEC3EBE1A}" presName="desCircle" presStyleLbl="node1" presStyleIdx="0" presStyleCnt="4"/>
      <dgm:spPr/>
    </dgm:pt>
    <dgm:pt modelId="{E93A69F5-A939-4DDA-83B1-6C34F8938F93}" type="pres">
      <dgm:prSet presAssocID="{E7AA19C0-C960-4304-8F3B-9ECFEC3EBE1A}" presName="chTx" presStyleLbl="revTx" presStyleIdx="1" presStyleCnt="10"/>
      <dgm:spPr/>
      <dgm:t>
        <a:bodyPr/>
        <a:lstStyle/>
        <a:p>
          <a:endParaRPr lang="uk-UA"/>
        </a:p>
      </dgm:t>
    </dgm:pt>
    <dgm:pt modelId="{BC9DDDBD-4B9A-46EE-8E63-4E148C9533E0}" type="pres">
      <dgm:prSet presAssocID="{E7AA19C0-C960-4304-8F3B-9ECFEC3EBE1A}" presName="desTx" presStyleLbl="revTx" presStyleIdx="2" presStyleCnt="10">
        <dgm:presLayoutVars>
          <dgm:bulletEnabled val="1"/>
        </dgm:presLayoutVars>
      </dgm:prSet>
      <dgm:spPr/>
    </dgm:pt>
    <dgm:pt modelId="{72913A3A-97F0-4A8D-8CD7-E550B4F33527}" type="pres">
      <dgm:prSet presAssocID="{E7AA19C0-C960-4304-8F3B-9ECFEC3EBE1A}" presName="desBackupRightNorm" presStyleCnt="0"/>
      <dgm:spPr/>
    </dgm:pt>
    <dgm:pt modelId="{F8ECF61E-0B9F-4C43-9DB9-246B9E87B4D9}" type="pres">
      <dgm:prSet presAssocID="{5D99C10E-9212-4D2A-AD40-24816143796F}" presName="desSpace" presStyleCnt="0"/>
      <dgm:spPr/>
    </dgm:pt>
    <dgm:pt modelId="{17C1BD45-EA37-477E-A142-FB2D1596CA70}" type="pres">
      <dgm:prSet presAssocID="{C60E5F39-808B-4E83-9683-563F957CFCB3}" presName="desBackupLeftNorm" presStyleCnt="0"/>
      <dgm:spPr/>
    </dgm:pt>
    <dgm:pt modelId="{A9F3F204-0A7F-4BFC-B8A0-D6FDE5B4740A}" type="pres">
      <dgm:prSet presAssocID="{C60E5F39-808B-4E83-9683-563F957CFCB3}" presName="desComposite" presStyleCnt="0"/>
      <dgm:spPr/>
    </dgm:pt>
    <dgm:pt modelId="{FB996B1E-EE40-4EB1-8731-45833B729C42}" type="pres">
      <dgm:prSet presAssocID="{C60E5F39-808B-4E83-9683-563F957CFCB3}" presName="desCircle" presStyleLbl="node1" presStyleIdx="1" presStyleCnt="4"/>
      <dgm:spPr/>
    </dgm:pt>
    <dgm:pt modelId="{A2224785-B711-4B23-89DA-03904C5CBDEC}" type="pres">
      <dgm:prSet presAssocID="{C60E5F39-808B-4E83-9683-563F957CFCB3}" presName="chTx" presStyleLbl="revTx" presStyleIdx="3" presStyleCnt="10"/>
      <dgm:spPr/>
      <dgm:t>
        <a:bodyPr/>
        <a:lstStyle/>
        <a:p>
          <a:endParaRPr lang="uk-UA"/>
        </a:p>
      </dgm:t>
    </dgm:pt>
    <dgm:pt modelId="{04FD96F7-A87D-45EC-B914-7336EA9F023E}" type="pres">
      <dgm:prSet presAssocID="{C60E5F39-808B-4E83-9683-563F957CFCB3}" presName="desTx" presStyleLbl="revTx" presStyleIdx="4" presStyleCnt="10">
        <dgm:presLayoutVars>
          <dgm:bulletEnabled val="1"/>
        </dgm:presLayoutVars>
      </dgm:prSet>
      <dgm:spPr/>
    </dgm:pt>
    <dgm:pt modelId="{3F063541-A9D9-4C8C-943D-5FD46A167D9A}" type="pres">
      <dgm:prSet presAssocID="{C60E5F39-808B-4E83-9683-563F957CFCB3}" presName="desBackupRightNorm" presStyleCnt="0"/>
      <dgm:spPr/>
    </dgm:pt>
    <dgm:pt modelId="{F217B344-3A88-42D5-9345-2E0B1CAB0B9B}" type="pres">
      <dgm:prSet presAssocID="{B7DCE361-7490-4B8D-BBC7-661ADC1D48B7}" presName="desSpace" presStyleCnt="0"/>
      <dgm:spPr/>
    </dgm:pt>
    <dgm:pt modelId="{B949DD81-E206-4A61-9318-D7B30E8D139E}" type="pres">
      <dgm:prSet presAssocID="{83AA2C4A-403D-4EC0-AE91-EA3F9E4E6FC0}" presName="parComposite" presStyleCnt="0"/>
      <dgm:spPr/>
    </dgm:pt>
    <dgm:pt modelId="{A783ACB9-2545-43B1-9174-0126FCD1CAC3}" type="pres">
      <dgm:prSet presAssocID="{83AA2C4A-403D-4EC0-AE91-EA3F9E4E6FC0}" presName="parBigCircle" presStyleLbl="node0" presStyleIdx="1" presStyleCnt="2"/>
      <dgm:spPr/>
    </dgm:pt>
    <dgm:pt modelId="{66BA002A-531F-4E6F-A36E-DF41EC24636C}" type="pres">
      <dgm:prSet presAssocID="{83AA2C4A-403D-4EC0-AE91-EA3F9E4E6FC0}" presName="parTx" presStyleLbl="revTx" presStyleIdx="5" presStyleCnt="10"/>
      <dgm:spPr/>
      <dgm:t>
        <a:bodyPr/>
        <a:lstStyle/>
        <a:p>
          <a:endParaRPr lang="uk-UA"/>
        </a:p>
      </dgm:t>
    </dgm:pt>
    <dgm:pt modelId="{28A45E34-A5AA-4169-87D7-3A9D1ABA81FF}" type="pres">
      <dgm:prSet presAssocID="{83AA2C4A-403D-4EC0-AE91-EA3F9E4E6FC0}" presName="bSpace" presStyleCnt="0"/>
      <dgm:spPr/>
    </dgm:pt>
    <dgm:pt modelId="{A9703EDC-EF08-4295-BE7D-9FD8D1FA3592}" type="pres">
      <dgm:prSet presAssocID="{83AA2C4A-403D-4EC0-AE91-EA3F9E4E6FC0}" presName="parBackupNorm" presStyleCnt="0"/>
      <dgm:spPr/>
    </dgm:pt>
    <dgm:pt modelId="{2F07A6BC-83DA-43E5-8991-F53EA249DA29}" type="pres">
      <dgm:prSet presAssocID="{148FE9AA-0B1D-4022-B4D9-A44403740FB1}" presName="parSpace" presStyleCnt="0"/>
      <dgm:spPr/>
    </dgm:pt>
    <dgm:pt modelId="{77E84800-A1D4-4EB8-ABBD-93663A8C6158}" type="pres">
      <dgm:prSet presAssocID="{16071DBE-8A5C-44F8-BD1F-DD94ECAF0C40}" presName="desBackupLeftNorm" presStyleCnt="0"/>
      <dgm:spPr/>
    </dgm:pt>
    <dgm:pt modelId="{43B947E1-7297-4FC0-8686-AA897B9960F2}" type="pres">
      <dgm:prSet presAssocID="{16071DBE-8A5C-44F8-BD1F-DD94ECAF0C40}" presName="desComposite" presStyleCnt="0"/>
      <dgm:spPr/>
    </dgm:pt>
    <dgm:pt modelId="{095B018F-4725-4413-A24F-0B24B570ABF9}" type="pres">
      <dgm:prSet presAssocID="{16071DBE-8A5C-44F8-BD1F-DD94ECAF0C40}" presName="desCircle" presStyleLbl="node1" presStyleIdx="2" presStyleCnt="4"/>
      <dgm:spPr/>
    </dgm:pt>
    <dgm:pt modelId="{6732ABAB-9B36-48CF-97A7-515443475390}" type="pres">
      <dgm:prSet presAssocID="{16071DBE-8A5C-44F8-BD1F-DD94ECAF0C40}" presName="chTx" presStyleLbl="revTx" presStyleIdx="6" presStyleCnt="10"/>
      <dgm:spPr/>
      <dgm:t>
        <a:bodyPr/>
        <a:lstStyle/>
        <a:p>
          <a:endParaRPr lang="uk-UA"/>
        </a:p>
      </dgm:t>
    </dgm:pt>
    <dgm:pt modelId="{E53F1665-D958-4A7F-A17C-E3E3655FB7CE}" type="pres">
      <dgm:prSet presAssocID="{16071DBE-8A5C-44F8-BD1F-DD94ECAF0C40}" presName="desTx" presStyleLbl="revTx" presStyleIdx="7" presStyleCnt="10">
        <dgm:presLayoutVars>
          <dgm:bulletEnabled val="1"/>
        </dgm:presLayoutVars>
      </dgm:prSet>
      <dgm:spPr/>
    </dgm:pt>
    <dgm:pt modelId="{F072B854-F08A-4BA3-8739-B3B83EBB978B}" type="pres">
      <dgm:prSet presAssocID="{16071DBE-8A5C-44F8-BD1F-DD94ECAF0C40}" presName="desBackupRightNorm" presStyleCnt="0"/>
      <dgm:spPr/>
    </dgm:pt>
    <dgm:pt modelId="{A6B5DAC0-9997-470F-90FB-0468794D0E5B}" type="pres">
      <dgm:prSet presAssocID="{368D3FED-DDD2-4F39-B1B0-C0B59D22D792}" presName="desSpace" presStyleCnt="0"/>
      <dgm:spPr/>
    </dgm:pt>
    <dgm:pt modelId="{C59846DB-2F69-45D4-AD13-314EF5508B29}" type="pres">
      <dgm:prSet presAssocID="{8A3E6EAA-B562-41C4-B142-F1D6B2C1B1E0}" presName="desBackupLeftNorm" presStyleCnt="0"/>
      <dgm:spPr/>
    </dgm:pt>
    <dgm:pt modelId="{8CF29700-6407-43BB-8A42-E41155E54AA2}" type="pres">
      <dgm:prSet presAssocID="{8A3E6EAA-B562-41C4-B142-F1D6B2C1B1E0}" presName="desComposite" presStyleCnt="0"/>
      <dgm:spPr/>
    </dgm:pt>
    <dgm:pt modelId="{ECF1D796-FDE6-4166-BB35-5F5E4BE5F3F4}" type="pres">
      <dgm:prSet presAssocID="{8A3E6EAA-B562-41C4-B142-F1D6B2C1B1E0}" presName="desCircle" presStyleLbl="node1" presStyleIdx="3" presStyleCnt="4"/>
      <dgm:spPr/>
    </dgm:pt>
    <dgm:pt modelId="{E4A819E3-9A65-46A4-8F10-0070176415AE}" type="pres">
      <dgm:prSet presAssocID="{8A3E6EAA-B562-41C4-B142-F1D6B2C1B1E0}" presName="chTx" presStyleLbl="revTx" presStyleIdx="8" presStyleCnt="10"/>
      <dgm:spPr/>
      <dgm:t>
        <a:bodyPr/>
        <a:lstStyle/>
        <a:p>
          <a:endParaRPr lang="uk-UA"/>
        </a:p>
      </dgm:t>
    </dgm:pt>
    <dgm:pt modelId="{82916925-F16B-4548-9181-886FA4E8C4C1}" type="pres">
      <dgm:prSet presAssocID="{8A3E6EAA-B562-41C4-B142-F1D6B2C1B1E0}" presName="desTx" presStyleLbl="revTx" presStyleIdx="9" presStyleCnt="10">
        <dgm:presLayoutVars>
          <dgm:bulletEnabled val="1"/>
        </dgm:presLayoutVars>
      </dgm:prSet>
      <dgm:spPr/>
    </dgm:pt>
    <dgm:pt modelId="{0306CA8D-085D-421C-9880-7F59A888168D}" type="pres">
      <dgm:prSet presAssocID="{8A3E6EAA-B562-41C4-B142-F1D6B2C1B1E0}" presName="desBackupRightNorm" presStyleCnt="0"/>
      <dgm:spPr/>
    </dgm:pt>
    <dgm:pt modelId="{E8FB745B-1F5C-43BB-9134-177ED474FE45}" type="pres">
      <dgm:prSet presAssocID="{CE583F22-A593-4843-B073-C63A46F94AEF}" presName="desSpace" presStyleCnt="0"/>
      <dgm:spPr/>
    </dgm:pt>
  </dgm:ptLst>
  <dgm:cxnLst>
    <dgm:cxn modelId="{EF51E417-E9B7-4262-9575-C51B43850577}" srcId="{12628745-7EE3-4752-9D79-0C55C61FB7DC}" destId="{83AA2C4A-403D-4EC0-AE91-EA3F9E4E6FC0}" srcOrd="1" destOrd="0" parTransId="{2CA68513-F9DF-4291-8D52-B11668368DEF}" sibTransId="{148FE9AA-0B1D-4022-B4D9-A44403740FB1}"/>
    <dgm:cxn modelId="{B1E0DCC5-DAC9-4341-A614-31A1709163BC}" srcId="{12628745-7EE3-4752-9D79-0C55C61FB7DC}" destId="{EEA1B7D8-0004-4194-89E8-B91CE5C598DD}" srcOrd="0" destOrd="0" parTransId="{52F98E96-7ABE-4A93-B4E1-07077915571B}" sibTransId="{101D4821-36A6-4FA2-B57A-49C9ECCB8B79}"/>
    <dgm:cxn modelId="{81FB3053-E67B-4648-A30C-6874A4DB0768}" srcId="{EEA1B7D8-0004-4194-89E8-B91CE5C598DD}" destId="{E7AA19C0-C960-4304-8F3B-9ECFEC3EBE1A}" srcOrd="0" destOrd="0" parTransId="{D2FD594A-3B10-44D2-8D08-3E0AB0B9FACD}" sibTransId="{5D99C10E-9212-4D2A-AD40-24816143796F}"/>
    <dgm:cxn modelId="{4D669A3A-AB9D-4CCB-923C-2A1AD258A98C}" type="presOf" srcId="{12628745-7EE3-4752-9D79-0C55C61FB7DC}" destId="{6F0BCD1D-4C20-432E-A172-76B1AB1EAF6A}" srcOrd="0" destOrd="0" presId="urn:microsoft.com/office/officeart/2008/layout/CircleAccentTimeline"/>
    <dgm:cxn modelId="{E784ED2B-DB37-4778-8170-E5B3A6689D39}" type="presOf" srcId="{16071DBE-8A5C-44F8-BD1F-DD94ECAF0C40}" destId="{6732ABAB-9B36-48CF-97A7-515443475390}" srcOrd="0" destOrd="0" presId="urn:microsoft.com/office/officeart/2008/layout/CircleAccentTimeline"/>
    <dgm:cxn modelId="{923F5590-30D7-43E3-934A-2AAAA73186CF}" type="presOf" srcId="{83AA2C4A-403D-4EC0-AE91-EA3F9E4E6FC0}" destId="{66BA002A-531F-4E6F-A36E-DF41EC24636C}" srcOrd="0" destOrd="0" presId="urn:microsoft.com/office/officeart/2008/layout/CircleAccentTimeline"/>
    <dgm:cxn modelId="{33421D67-5D65-4495-BCEE-9B1F4D301899}" srcId="{EEA1B7D8-0004-4194-89E8-B91CE5C598DD}" destId="{C60E5F39-808B-4E83-9683-563F957CFCB3}" srcOrd="1" destOrd="0" parTransId="{3AF10465-D938-44CD-9103-36E3D76A2D0F}" sibTransId="{B7DCE361-7490-4B8D-BBC7-661ADC1D48B7}"/>
    <dgm:cxn modelId="{E62EEC34-8173-470D-98B2-FC1726CA49BC}" type="presOf" srcId="{C60E5F39-808B-4E83-9683-563F957CFCB3}" destId="{A2224785-B711-4B23-89DA-03904C5CBDEC}" srcOrd="0" destOrd="0" presId="urn:microsoft.com/office/officeart/2008/layout/CircleAccentTimeline"/>
    <dgm:cxn modelId="{1FA11840-E030-48BF-86AC-629436946D03}" type="presOf" srcId="{8A3E6EAA-B562-41C4-B142-F1D6B2C1B1E0}" destId="{E4A819E3-9A65-46A4-8F10-0070176415AE}" srcOrd="0" destOrd="0" presId="urn:microsoft.com/office/officeart/2008/layout/CircleAccentTimeline"/>
    <dgm:cxn modelId="{0198086F-E014-4E0C-8484-1527C4A8E9EE}" type="presOf" srcId="{E7AA19C0-C960-4304-8F3B-9ECFEC3EBE1A}" destId="{E93A69F5-A939-4DDA-83B1-6C34F8938F93}" srcOrd="0" destOrd="0" presId="urn:microsoft.com/office/officeart/2008/layout/CircleAccentTimeline"/>
    <dgm:cxn modelId="{0499C4E9-DF5C-44AB-BD0F-E3EADD3E1D77}" srcId="{83AA2C4A-403D-4EC0-AE91-EA3F9E4E6FC0}" destId="{16071DBE-8A5C-44F8-BD1F-DD94ECAF0C40}" srcOrd="0" destOrd="0" parTransId="{16546A1B-AD31-41FF-B457-38944E7A0AB6}" sibTransId="{368D3FED-DDD2-4F39-B1B0-C0B59D22D792}"/>
    <dgm:cxn modelId="{45BBE850-CA71-4682-8CB0-633C159C4744}" type="presOf" srcId="{EEA1B7D8-0004-4194-89E8-B91CE5C598DD}" destId="{2FEDDCBD-DBA5-43DF-BEC3-9737DFC981BE}" srcOrd="0" destOrd="0" presId="urn:microsoft.com/office/officeart/2008/layout/CircleAccentTimeline"/>
    <dgm:cxn modelId="{C7C27137-2F30-4F7F-98CF-853B90197360}" srcId="{83AA2C4A-403D-4EC0-AE91-EA3F9E4E6FC0}" destId="{8A3E6EAA-B562-41C4-B142-F1D6B2C1B1E0}" srcOrd="1" destOrd="0" parTransId="{EF923E94-0741-4922-A5D2-38C6606F0923}" sibTransId="{CE583F22-A593-4843-B073-C63A46F94AEF}"/>
    <dgm:cxn modelId="{EABC48A4-2CEF-4C46-8637-AA181A54D4C5}" type="presParOf" srcId="{6F0BCD1D-4C20-432E-A172-76B1AB1EAF6A}" destId="{C586D8FB-1F59-4903-9C86-DCE1A9B4D607}" srcOrd="0" destOrd="0" presId="urn:microsoft.com/office/officeart/2008/layout/CircleAccentTimeline"/>
    <dgm:cxn modelId="{74D66DA4-48E9-4151-B98E-782BD33BB5CB}" type="presParOf" srcId="{C586D8FB-1F59-4903-9C86-DCE1A9B4D607}" destId="{884837C0-BC2A-448D-8284-5BC01B434C8F}" srcOrd="0" destOrd="0" presId="urn:microsoft.com/office/officeart/2008/layout/CircleAccentTimeline"/>
    <dgm:cxn modelId="{9BAF4D2E-567E-47C0-A5C5-E0CBEC960FBF}" type="presParOf" srcId="{C586D8FB-1F59-4903-9C86-DCE1A9B4D607}" destId="{2FEDDCBD-DBA5-43DF-BEC3-9737DFC981BE}" srcOrd="1" destOrd="0" presId="urn:microsoft.com/office/officeart/2008/layout/CircleAccentTimeline"/>
    <dgm:cxn modelId="{104E3D1A-7766-4CDD-A444-C6921D14742F}" type="presParOf" srcId="{C586D8FB-1F59-4903-9C86-DCE1A9B4D607}" destId="{01D2929B-8CCB-4889-8EBA-0C9B3E0D133F}" srcOrd="2" destOrd="0" presId="urn:microsoft.com/office/officeart/2008/layout/CircleAccentTimeline"/>
    <dgm:cxn modelId="{F8057F2E-AEC1-4928-A7E8-34783BBBE72D}" type="presParOf" srcId="{6F0BCD1D-4C20-432E-A172-76B1AB1EAF6A}" destId="{4C1869CA-500E-42BE-9E83-1F8EA6800DB3}" srcOrd="1" destOrd="0" presId="urn:microsoft.com/office/officeart/2008/layout/CircleAccentTimeline"/>
    <dgm:cxn modelId="{A557145A-E754-49E9-A510-362539C14059}" type="presParOf" srcId="{6F0BCD1D-4C20-432E-A172-76B1AB1EAF6A}" destId="{C0064DFD-2596-4995-865B-2B0277E83D12}" srcOrd="2" destOrd="0" presId="urn:microsoft.com/office/officeart/2008/layout/CircleAccentTimeline"/>
    <dgm:cxn modelId="{14D3ABAC-AEAF-44D8-A128-2BA3697A72B9}" type="presParOf" srcId="{6F0BCD1D-4C20-432E-A172-76B1AB1EAF6A}" destId="{3B319368-329B-4379-9824-8BDC6C6E76D2}" srcOrd="3" destOrd="0" presId="urn:microsoft.com/office/officeart/2008/layout/CircleAccentTimeline"/>
    <dgm:cxn modelId="{F39E0B27-1F3E-4C02-B372-E751D56F1A81}" type="presParOf" srcId="{6F0BCD1D-4C20-432E-A172-76B1AB1EAF6A}" destId="{05AB7913-24C0-4481-B8D2-4C224B192D55}" srcOrd="4" destOrd="0" presId="urn:microsoft.com/office/officeart/2008/layout/CircleAccentTimeline"/>
    <dgm:cxn modelId="{DADD4765-46AB-490C-8B1D-C434AAE3D721}" type="presParOf" srcId="{05AB7913-24C0-4481-B8D2-4C224B192D55}" destId="{BB24B6D2-3E3A-403B-9931-C30C17CEE969}" srcOrd="0" destOrd="0" presId="urn:microsoft.com/office/officeart/2008/layout/CircleAccentTimeline"/>
    <dgm:cxn modelId="{A5E06CD5-BB32-450B-80F2-B02C2151367B}" type="presParOf" srcId="{05AB7913-24C0-4481-B8D2-4C224B192D55}" destId="{E93A69F5-A939-4DDA-83B1-6C34F8938F93}" srcOrd="1" destOrd="0" presId="urn:microsoft.com/office/officeart/2008/layout/CircleAccentTimeline"/>
    <dgm:cxn modelId="{662781A4-E02A-4BCA-B625-48A3068A7D27}" type="presParOf" srcId="{05AB7913-24C0-4481-B8D2-4C224B192D55}" destId="{BC9DDDBD-4B9A-46EE-8E63-4E148C9533E0}" srcOrd="2" destOrd="0" presId="urn:microsoft.com/office/officeart/2008/layout/CircleAccentTimeline"/>
    <dgm:cxn modelId="{EA59BCAE-7AA5-42D6-9035-32F29ECE5826}" type="presParOf" srcId="{6F0BCD1D-4C20-432E-A172-76B1AB1EAF6A}" destId="{72913A3A-97F0-4A8D-8CD7-E550B4F33527}" srcOrd="5" destOrd="0" presId="urn:microsoft.com/office/officeart/2008/layout/CircleAccentTimeline"/>
    <dgm:cxn modelId="{D37357AD-1B11-4593-8AA2-70EDD3F7F440}" type="presParOf" srcId="{6F0BCD1D-4C20-432E-A172-76B1AB1EAF6A}" destId="{F8ECF61E-0B9F-4C43-9DB9-246B9E87B4D9}" srcOrd="6" destOrd="0" presId="urn:microsoft.com/office/officeart/2008/layout/CircleAccentTimeline"/>
    <dgm:cxn modelId="{F4FC3BA2-18E0-44F9-9D5A-7DBFC1ACFD63}" type="presParOf" srcId="{6F0BCD1D-4C20-432E-A172-76B1AB1EAF6A}" destId="{17C1BD45-EA37-477E-A142-FB2D1596CA70}" srcOrd="7" destOrd="0" presId="urn:microsoft.com/office/officeart/2008/layout/CircleAccentTimeline"/>
    <dgm:cxn modelId="{16902E85-B0D6-48E4-95AD-36B3C4166CAE}" type="presParOf" srcId="{6F0BCD1D-4C20-432E-A172-76B1AB1EAF6A}" destId="{A9F3F204-0A7F-4BFC-B8A0-D6FDE5B4740A}" srcOrd="8" destOrd="0" presId="urn:microsoft.com/office/officeart/2008/layout/CircleAccentTimeline"/>
    <dgm:cxn modelId="{4C10123F-E305-4927-9BE9-24CB209FA0BE}" type="presParOf" srcId="{A9F3F204-0A7F-4BFC-B8A0-D6FDE5B4740A}" destId="{FB996B1E-EE40-4EB1-8731-45833B729C42}" srcOrd="0" destOrd="0" presId="urn:microsoft.com/office/officeart/2008/layout/CircleAccentTimeline"/>
    <dgm:cxn modelId="{D39FF0B8-2587-48BA-99FE-5B1BD07390F4}" type="presParOf" srcId="{A9F3F204-0A7F-4BFC-B8A0-D6FDE5B4740A}" destId="{A2224785-B711-4B23-89DA-03904C5CBDEC}" srcOrd="1" destOrd="0" presId="urn:microsoft.com/office/officeart/2008/layout/CircleAccentTimeline"/>
    <dgm:cxn modelId="{568C7F0D-0857-499E-B6AC-5BC48C07EE80}" type="presParOf" srcId="{A9F3F204-0A7F-4BFC-B8A0-D6FDE5B4740A}" destId="{04FD96F7-A87D-45EC-B914-7336EA9F023E}" srcOrd="2" destOrd="0" presId="urn:microsoft.com/office/officeart/2008/layout/CircleAccentTimeline"/>
    <dgm:cxn modelId="{ECF401DE-0840-4998-B864-FE36B5BC33B9}" type="presParOf" srcId="{6F0BCD1D-4C20-432E-A172-76B1AB1EAF6A}" destId="{3F063541-A9D9-4C8C-943D-5FD46A167D9A}" srcOrd="9" destOrd="0" presId="urn:microsoft.com/office/officeart/2008/layout/CircleAccentTimeline"/>
    <dgm:cxn modelId="{BE0D36AC-958E-47D4-8B52-3A8DFB11CF62}" type="presParOf" srcId="{6F0BCD1D-4C20-432E-A172-76B1AB1EAF6A}" destId="{F217B344-3A88-42D5-9345-2E0B1CAB0B9B}" srcOrd="10" destOrd="0" presId="urn:microsoft.com/office/officeart/2008/layout/CircleAccentTimeline"/>
    <dgm:cxn modelId="{89E4C968-DDEE-4418-BF53-F2CADE9E4113}" type="presParOf" srcId="{6F0BCD1D-4C20-432E-A172-76B1AB1EAF6A}" destId="{B949DD81-E206-4A61-9318-D7B30E8D139E}" srcOrd="11" destOrd="0" presId="urn:microsoft.com/office/officeart/2008/layout/CircleAccentTimeline"/>
    <dgm:cxn modelId="{D2EBFDF2-D244-4C3D-8255-4A3327FF00C6}" type="presParOf" srcId="{B949DD81-E206-4A61-9318-D7B30E8D139E}" destId="{A783ACB9-2545-43B1-9174-0126FCD1CAC3}" srcOrd="0" destOrd="0" presId="urn:microsoft.com/office/officeart/2008/layout/CircleAccentTimeline"/>
    <dgm:cxn modelId="{9DB9F53E-532C-402D-8E3F-187F6F2C71DC}" type="presParOf" srcId="{B949DD81-E206-4A61-9318-D7B30E8D139E}" destId="{66BA002A-531F-4E6F-A36E-DF41EC24636C}" srcOrd="1" destOrd="0" presId="urn:microsoft.com/office/officeart/2008/layout/CircleAccentTimeline"/>
    <dgm:cxn modelId="{1489E1CB-0733-441D-A1FF-30EC8F8FF6CE}" type="presParOf" srcId="{B949DD81-E206-4A61-9318-D7B30E8D139E}" destId="{28A45E34-A5AA-4169-87D7-3A9D1ABA81FF}" srcOrd="2" destOrd="0" presId="urn:microsoft.com/office/officeart/2008/layout/CircleAccentTimeline"/>
    <dgm:cxn modelId="{AF0A7495-58A9-481A-BB3F-8CE7F4AB7CC4}" type="presParOf" srcId="{6F0BCD1D-4C20-432E-A172-76B1AB1EAF6A}" destId="{A9703EDC-EF08-4295-BE7D-9FD8D1FA3592}" srcOrd="12" destOrd="0" presId="urn:microsoft.com/office/officeart/2008/layout/CircleAccentTimeline"/>
    <dgm:cxn modelId="{170062E4-6220-40B7-A68F-055DAA60E64F}" type="presParOf" srcId="{6F0BCD1D-4C20-432E-A172-76B1AB1EAF6A}" destId="{2F07A6BC-83DA-43E5-8991-F53EA249DA29}" srcOrd="13" destOrd="0" presId="urn:microsoft.com/office/officeart/2008/layout/CircleAccentTimeline"/>
    <dgm:cxn modelId="{0DDE4F56-9FF0-4B90-B10D-5B593CE2BDAE}" type="presParOf" srcId="{6F0BCD1D-4C20-432E-A172-76B1AB1EAF6A}" destId="{77E84800-A1D4-4EB8-ABBD-93663A8C6158}" srcOrd="14" destOrd="0" presId="urn:microsoft.com/office/officeart/2008/layout/CircleAccentTimeline"/>
    <dgm:cxn modelId="{97CA6910-2E30-4047-BF4F-77EF1DB10418}" type="presParOf" srcId="{6F0BCD1D-4C20-432E-A172-76B1AB1EAF6A}" destId="{43B947E1-7297-4FC0-8686-AA897B9960F2}" srcOrd="15" destOrd="0" presId="urn:microsoft.com/office/officeart/2008/layout/CircleAccentTimeline"/>
    <dgm:cxn modelId="{A439CD8E-7D19-4FE4-B2B7-6C7C1FCE5E93}" type="presParOf" srcId="{43B947E1-7297-4FC0-8686-AA897B9960F2}" destId="{095B018F-4725-4413-A24F-0B24B570ABF9}" srcOrd="0" destOrd="0" presId="urn:microsoft.com/office/officeart/2008/layout/CircleAccentTimeline"/>
    <dgm:cxn modelId="{EE1A920A-6254-4BE3-BC84-177E2342AE9A}" type="presParOf" srcId="{43B947E1-7297-4FC0-8686-AA897B9960F2}" destId="{6732ABAB-9B36-48CF-97A7-515443475390}" srcOrd="1" destOrd="0" presId="urn:microsoft.com/office/officeart/2008/layout/CircleAccentTimeline"/>
    <dgm:cxn modelId="{03366D42-A372-4DD1-AEDD-36377925FC55}" type="presParOf" srcId="{43B947E1-7297-4FC0-8686-AA897B9960F2}" destId="{E53F1665-D958-4A7F-A17C-E3E3655FB7CE}" srcOrd="2" destOrd="0" presId="urn:microsoft.com/office/officeart/2008/layout/CircleAccentTimeline"/>
    <dgm:cxn modelId="{48A721A8-D386-4B11-8767-51F43F4D1DEF}" type="presParOf" srcId="{6F0BCD1D-4C20-432E-A172-76B1AB1EAF6A}" destId="{F072B854-F08A-4BA3-8739-B3B83EBB978B}" srcOrd="16" destOrd="0" presId="urn:microsoft.com/office/officeart/2008/layout/CircleAccentTimeline"/>
    <dgm:cxn modelId="{5479871D-EEEF-4EA9-A83B-DD15C601C58C}" type="presParOf" srcId="{6F0BCD1D-4C20-432E-A172-76B1AB1EAF6A}" destId="{A6B5DAC0-9997-470F-90FB-0468794D0E5B}" srcOrd="17" destOrd="0" presId="urn:microsoft.com/office/officeart/2008/layout/CircleAccentTimeline"/>
    <dgm:cxn modelId="{0C349022-152B-4543-8B97-8C273A9C4815}" type="presParOf" srcId="{6F0BCD1D-4C20-432E-A172-76B1AB1EAF6A}" destId="{C59846DB-2F69-45D4-AD13-314EF5508B29}" srcOrd="18" destOrd="0" presId="urn:microsoft.com/office/officeart/2008/layout/CircleAccentTimeline"/>
    <dgm:cxn modelId="{45CC5A8B-DC44-42B5-ADB1-8D37167C67CE}" type="presParOf" srcId="{6F0BCD1D-4C20-432E-A172-76B1AB1EAF6A}" destId="{8CF29700-6407-43BB-8A42-E41155E54AA2}" srcOrd="19" destOrd="0" presId="urn:microsoft.com/office/officeart/2008/layout/CircleAccentTimeline"/>
    <dgm:cxn modelId="{F8F785D5-8F27-4AAC-B7D6-E725558E19CD}" type="presParOf" srcId="{8CF29700-6407-43BB-8A42-E41155E54AA2}" destId="{ECF1D796-FDE6-4166-BB35-5F5E4BE5F3F4}" srcOrd="0" destOrd="0" presId="urn:microsoft.com/office/officeart/2008/layout/CircleAccentTimeline"/>
    <dgm:cxn modelId="{544F5F65-6E25-4308-9B09-600638863661}" type="presParOf" srcId="{8CF29700-6407-43BB-8A42-E41155E54AA2}" destId="{E4A819E3-9A65-46A4-8F10-0070176415AE}" srcOrd="1" destOrd="0" presId="urn:microsoft.com/office/officeart/2008/layout/CircleAccentTimeline"/>
    <dgm:cxn modelId="{C6A0302C-7BEB-4BC3-AA03-8CE209505C95}" type="presParOf" srcId="{8CF29700-6407-43BB-8A42-E41155E54AA2}" destId="{82916925-F16B-4548-9181-886FA4E8C4C1}" srcOrd="2" destOrd="0" presId="urn:microsoft.com/office/officeart/2008/layout/CircleAccentTimeline"/>
    <dgm:cxn modelId="{96EEC974-76B9-423E-B7C2-6FD8FF3442F3}" type="presParOf" srcId="{6F0BCD1D-4C20-432E-A172-76B1AB1EAF6A}" destId="{0306CA8D-085D-421C-9880-7F59A888168D}" srcOrd="20" destOrd="0" presId="urn:microsoft.com/office/officeart/2008/layout/CircleAccentTimeline"/>
    <dgm:cxn modelId="{BD159C56-E1EC-4300-9DA0-A9886B1AF06E}" type="presParOf" srcId="{6F0BCD1D-4C20-432E-A172-76B1AB1EAF6A}" destId="{E8FB745B-1F5C-43BB-9134-177ED474FE45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85E09-E7F1-4760-8734-0012EEDFB690}">
      <dsp:nvSpPr>
        <dsp:cNvPr id="0" name=""/>
        <dsp:cNvSpPr/>
      </dsp:nvSpPr>
      <dsp:spPr>
        <a:xfrm rot="5400000">
          <a:off x="-326234" y="368217"/>
          <a:ext cx="2174895" cy="1522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Мета</a:t>
          </a:r>
          <a:endParaRPr lang="uk-UA" sz="2800" b="1" kern="1200" dirty="0"/>
        </a:p>
      </dsp:txBody>
      <dsp:txXfrm rot="-5400000">
        <a:off x="1" y="803195"/>
        <a:ext cx="1522426" cy="652469"/>
      </dsp:txXfrm>
    </dsp:sp>
    <dsp:sp modelId="{6056BB54-9473-4363-95E5-E1DE0DE8DB4E}">
      <dsp:nvSpPr>
        <dsp:cNvPr id="0" name=""/>
        <dsp:cNvSpPr/>
      </dsp:nvSpPr>
      <dsp:spPr>
        <a:xfrm rot="5400000">
          <a:off x="3786616" y="-2258244"/>
          <a:ext cx="1413681" cy="5942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8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kern="1200" dirty="0" smtClean="0">
              <a:solidFill>
                <a:schemeClr val="accent2"/>
              </a:solidFill>
            </a:rPr>
            <a:t>Загальні результати </a:t>
          </a:r>
          <a:endParaRPr lang="uk-UA" sz="4000" b="1" kern="1200" dirty="0">
            <a:solidFill>
              <a:schemeClr val="accent2"/>
            </a:solidFill>
          </a:endParaRPr>
        </a:p>
      </dsp:txBody>
      <dsp:txXfrm rot="-5400000">
        <a:off x="1522426" y="74956"/>
        <a:ext cx="5873052" cy="1275661"/>
      </dsp:txXfrm>
    </dsp:sp>
    <dsp:sp modelId="{6830CC4D-9C50-4A16-8E97-1F2936799C2C}">
      <dsp:nvSpPr>
        <dsp:cNvPr id="0" name=""/>
        <dsp:cNvSpPr/>
      </dsp:nvSpPr>
      <dsp:spPr>
        <a:xfrm rot="5400000">
          <a:off x="-326234" y="2317888"/>
          <a:ext cx="2174895" cy="1522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 rot="-5400000">
        <a:off x="1" y="2752866"/>
        <a:ext cx="1522426" cy="652469"/>
      </dsp:txXfrm>
    </dsp:sp>
    <dsp:sp modelId="{23241CCF-C33B-42D9-B655-78A969D87994}">
      <dsp:nvSpPr>
        <dsp:cNvPr id="0" name=""/>
        <dsp:cNvSpPr/>
      </dsp:nvSpPr>
      <dsp:spPr>
        <a:xfrm rot="5400000">
          <a:off x="3786616" y="-272535"/>
          <a:ext cx="1413681" cy="5942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8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i="1" kern="1200" dirty="0" err="1" smtClean="0">
              <a:solidFill>
                <a:schemeClr val="accent2"/>
              </a:solidFill>
            </a:rPr>
            <a:t>Обов</a:t>
          </a:r>
          <a:r>
            <a:rPr lang="en-US" sz="4000" b="1" i="1" kern="1200" dirty="0" smtClean="0">
              <a:solidFill>
                <a:schemeClr val="accent2"/>
              </a:solidFill>
            </a:rPr>
            <a:t>’</a:t>
          </a:r>
          <a:r>
            <a:rPr lang="uk-UA" sz="4000" b="1" i="1" kern="1200" dirty="0" err="1" smtClean="0">
              <a:solidFill>
                <a:schemeClr val="accent2"/>
              </a:solidFill>
            </a:rPr>
            <a:t>язкові</a:t>
          </a:r>
          <a:r>
            <a:rPr lang="uk-UA" sz="4000" b="1" i="1" kern="1200" dirty="0" smtClean="0">
              <a:solidFill>
                <a:schemeClr val="accent2"/>
              </a:solidFill>
            </a:rPr>
            <a:t> результати  навчання</a:t>
          </a:r>
          <a:endParaRPr lang="uk-UA" sz="4000" b="1" i="1" kern="1200" dirty="0">
            <a:solidFill>
              <a:schemeClr val="accent2"/>
            </a:solidFill>
          </a:endParaRPr>
        </a:p>
      </dsp:txBody>
      <dsp:txXfrm rot="-5400000">
        <a:off x="1522426" y="2060665"/>
        <a:ext cx="5873052" cy="1275661"/>
      </dsp:txXfrm>
    </dsp:sp>
    <dsp:sp modelId="{5E7DD930-B26D-4441-BA0F-DE5097866022}">
      <dsp:nvSpPr>
        <dsp:cNvPr id="0" name=""/>
        <dsp:cNvSpPr/>
      </dsp:nvSpPr>
      <dsp:spPr>
        <a:xfrm rot="5400000">
          <a:off x="-326234" y="4303597"/>
          <a:ext cx="2174895" cy="1522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800" b="1" kern="1200" dirty="0" smtClean="0"/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ТОП</a:t>
          </a:r>
          <a:endParaRPr lang="uk-UA" sz="5400" kern="1200" dirty="0"/>
        </a:p>
      </dsp:txBody>
      <dsp:txXfrm rot="-5400000">
        <a:off x="1" y="4738575"/>
        <a:ext cx="1522426" cy="652469"/>
      </dsp:txXfrm>
    </dsp:sp>
    <dsp:sp modelId="{D081DF5C-DAA5-44DE-8C4C-4DC545B4EF8A}">
      <dsp:nvSpPr>
        <dsp:cNvPr id="0" name=""/>
        <dsp:cNvSpPr/>
      </dsp:nvSpPr>
      <dsp:spPr>
        <a:xfrm rot="5400000">
          <a:off x="3786245" y="1713544"/>
          <a:ext cx="1414425" cy="5942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000" b="1" i="1" kern="1200" dirty="0" smtClean="0">
              <a:solidFill>
                <a:schemeClr val="accent2"/>
              </a:solidFill>
            </a:rPr>
            <a:t>Очікувані результати навчання</a:t>
          </a:r>
          <a:endParaRPr lang="uk-UA" sz="2800" kern="1200" dirty="0"/>
        </a:p>
      </dsp:txBody>
      <dsp:txXfrm rot="-5400000">
        <a:off x="1522427" y="4046410"/>
        <a:ext cx="5873015" cy="127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11520-7F59-4588-83A4-56516F2FFA61}">
      <dsp:nvSpPr>
        <dsp:cNvPr id="0" name=""/>
        <dsp:cNvSpPr/>
      </dsp:nvSpPr>
      <dsp:spPr>
        <a:xfrm>
          <a:off x="157294" y="1514080"/>
          <a:ext cx="2332400" cy="768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Очікувані результати </a:t>
          </a:r>
          <a:endParaRPr lang="uk-UA" sz="2300" b="1" kern="1200" dirty="0"/>
        </a:p>
      </dsp:txBody>
      <dsp:txXfrm>
        <a:off x="157294" y="1514080"/>
        <a:ext cx="2332400" cy="768631"/>
      </dsp:txXfrm>
    </dsp:sp>
    <dsp:sp modelId="{1466DC76-F919-4120-AADD-C602BF4AAAD9}">
      <dsp:nvSpPr>
        <dsp:cNvPr id="0" name=""/>
        <dsp:cNvSpPr/>
      </dsp:nvSpPr>
      <dsp:spPr>
        <a:xfrm>
          <a:off x="157294" y="3134860"/>
          <a:ext cx="2332400" cy="144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Стандарт/Освітня </a:t>
          </a:r>
          <a:r>
            <a:rPr lang="uk-UA" sz="2300" kern="1200" dirty="0" smtClean="0"/>
            <a:t>програма</a:t>
          </a:r>
          <a:endParaRPr lang="uk-UA" sz="2300" kern="1200" dirty="0"/>
        </a:p>
      </dsp:txBody>
      <dsp:txXfrm>
        <a:off x="157294" y="3134860"/>
        <a:ext cx="2332400" cy="1440041"/>
      </dsp:txXfrm>
    </dsp:sp>
    <dsp:sp modelId="{B0A2FEF4-43A1-4B8A-972C-4FB5F11CB392}">
      <dsp:nvSpPr>
        <dsp:cNvPr id="0" name=""/>
        <dsp:cNvSpPr/>
      </dsp:nvSpPr>
      <dsp:spPr>
        <a:xfrm>
          <a:off x="154643" y="1280310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D9896-A5ED-4F15-9899-8E65D4989D91}">
      <dsp:nvSpPr>
        <dsp:cNvPr id="0" name=""/>
        <dsp:cNvSpPr/>
      </dsp:nvSpPr>
      <dsp:spPr>
        <a:xfrm>
          <a:off x="284515" y="1020565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B453-D6B9-4B9D-A8C6-2D1DD13AE897}">
      <dsp:nvSpPr>
        <dsp:cNvPr id="0" name=""/>
        <dsp:cNvSpPr/>
      </dsp:nvSpPr>
      <dsp:spPr>
        <a:xfrm>
          <a:off x="596209" y="1072514"/>
          <a:ext cx="291550" cy="29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87E8C-3F8C-427F-8F0A-41739FB757D6}">
      <dsp:nvSpPr>
        <dsp:cNvPr id="0" name=""/>
        <dsp:cNvSpPr/>
      </dsp:nvSpPr>
      <dsp:spPr>
        <a:xfrm>
          <a:off x="855954" y="786795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4ED39-A959-4692-A229-A89D8499E954}">
      <dsp:nvSpPr>
        <dsp:cNvPr id="0" name=""/>
        <dsp:cNvSpPr/>
      </dsp:nvSpPr>
      <dsp:spPr>
        <a:xfrm>
          <a:off x="1193622" y="682897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D2558-72F5-4DD5-B3FD-269916165120}">
      <dsp:nvSpPr>
        <dsp:cNvPr id="0" name=""/>
        <dsp:cNvSpPr/>
      </dsp:nvSpPr>
      <dsp:spPr>
        <a:xfrm>
          <a:off x="1609213" y="864719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B96DD-AE47-4661-92F2-D6C5F4F09854}">
      <dsp:nvSpPr>
        <dsp:cNvPr id="0" name=""/>
        <dsp:cNvSpPr/>
      </dsp:nvSpPr>
      <dsp:spPr>
        <a:xfrm>
          <a:off x="1868957" y="994591"/>
          <a:ext cx="291550" cy="29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3906A-1AF8-46E7-BF6E-1B6948C37F33}">
      <dsp:nvSpPr>
        <dsp:cNvPr id="0" name=""/>
        <dsp:cNvSpPr/>
      </dsp:nvSpPr>
      <dsp:spPr>
        <a:xfrm>
          <a:off x="2232600" y="1280310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4FBF3-ACD8-4FDF-BCEE-08EA1F33FA5E}">
      <dsp:nvSpPr>
        <dsp:cNvPr id="0" name=""/>
        <dsp:cNvSpPr/>
      </dsp:nvSpPr>
      <dsp:spPr>
        <a:xfrm>
          <a:off x="2388447" y="1566029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CEC15-41CB-452C-91B5-73B8B0B1DDFF}">
      <dsp:nvSpPr>
        <dsp:cNvPr id="0" name=""/>
        <dsp:cNvSpPr/>
      </dsp:nvSpPr>
      <dsp:spPr>
        <a:xfrm>
          <a:off x="1037775" y="1020565"/>
          <a:ext cx="477081" cy="477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68553-0E2E-4EA0-B358-697F55FBEA7C}">
      <dsp:nvSpPr>
        <dsp:cNvPr id="0" name=""/>
        <dsp:cNvSpPr/>
      </dsp:nvSpPr>
      <dsp:spPr>
        <a:xfrm>
          <a:off x="24771" y="2007595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C6E63-9EE4-45EC-9CAD-21B7BAAA9A7D}">
      <dsp:nvSpPr>
        <dsp:cNvPr id="0" name=""/>
        <dsp:cNvSpPr/>
      </dsp:nvSpPr>
      <dsp:spPr>
        <a:xfrm>
          <a:off x="180618" y="2241365"/>
          <a:ext cx="291550" cy="29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77438-E181-4D63-9FEF-F65089AB5A56}">
      <dsp:nvSpPr>
        <dsp:cNvPr id="0" name=""/>
        <dsp:cNvSpPr/>
      </dsp:nvSpPr>
      <dsp:spPr>
        <a:xfrm>
          <a:off x="570235" y="2449161"/>
          <a:ext cx="424072" cy="42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DE4D1-7D19-4377-8F06-0FA49BF4CC07}">
      <dsp:nvSpPr>
        <dsp:cNvPr id="0" name=""/>
        <dsp:cNvSpPr/>
      </dsp:nvSpPr>
      <dsp:spPr>
        <a:xfrm>
          <a:off x="1115698" y="2786828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B108F-5F24-46A9-9F10-81B7448D1B23}">
      <dsp:nvSpPr>
        <dsp:cNvPr id="0" name=""/>
        <dsp:cNvSpPr/>
      </dsp:nvSpPr>
      <dsp:spPr>
        <a:xfrm>
          <a:off x="1219596" y="2449161"/>
          <a:ext cx="291550" cy="29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916DF-3FF3-4A55-9B90-78C2E9C2B3F0}">
      <dsp:nvSpPr>
        <dsp:cNvPr id="0" name=""/>
        <dsp:cNvSpPr/>
      </dsp:nvSpPr>
      <dsp:spPr>
        <a:xfrm>
          <a:off x="1479341" y="2812803"/>
          <a:ext cx="185531" cy="185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5B0BF-FF73-4803-BC3A-93A8D54303A6}">
      <dsp:nvSpPr>
        <dsp:cNvPr id="0" name=""/>
        <dsp:cNvSpPr/>
      </dsp:nvSpPr>
      <dsp:spPr>
        <a:xfrm>
          <a:off x="1713111" y="2397212"/>
          <a:ext cx="424072" cy="424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81A2C-5B65-4275-9A6F-EE6B004E293C}">
      <dsp:nvSpPr>
        <dsp:cNvPr id="0" name=""/>
        <dsp:cNvSpPr/>
      </dsp:nvSpPr>
      <dsp:spPr>
        <a:xfrm>
          <a:off x="2284549" y="2293314"/>
          <a:ext cx="291550" cy="29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EA625-9232-4E39-ADA3-85B739560E9B}">
      <dsp:nvSpPr>
        <dsp:cNvPr id="0" name=""/>
        <dsp:cNvSpPr/>
      </dsp:nvSpPr>
      <dsp:spPr>
        <a:xfrm>
          <a:off x="2576099" y="1072082"/>
          <a:ext cx="856240" cy="163465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6B3EC-A74C-4398-BF53-008E16DE5355}">
      <dsp:nvSpPr>
        <dsp:cNvPr id="0" name=""/>
        <dsp:cNvSpPr/>
      </dsp:nvSpPr>
      <dsp:spPr>
        <a:xfrm>
          <a:off x="3276660" y="1072082"/>
          <a:ext cx="856240" cy="1634657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ABCD2-2E69-4286-962F-4D372E8CAC96}">
      <dsp:nvSpPr>
        <dsp:cNvPr id="0" name=""/>
        <dsp:cNvSpPr/>
      </dsp:nvSpPr>
      <dsp:spPr>
        <a:xfrm>
          <a:off x="4308041" y="956116"/>
          <a:ext cx="1984922" cy="1984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Навчальна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діяльність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матеріали</a:t>
          </a:r>
          <a:endParaRPr lang="uk-UA" sz="2300" b="1" kern="1200" dirty="0"/>
        </a:p>
      </dsp:txBody>
      <dsp:txXfrm>
        <a:off x="4598726" y="1246801"/>
        <a:ext cx="1403552" cy="1403552"/>
      </dsp:txXfrm>
    </dsp:sp>
    <dsp:sp modelId="{DF5C522B-2FE6-4B4D-A332-410A222B9A7C}">
      <dsp:nvSpPr>
        <dsp:cNvPr id="0" name=""/>
        <dsp:cNvSpPr/>
      </dsp:nvSpPr>
      <dsp:spPr>
        <a:xfrm>
          <a:off x="4132901" y="3134860"/>
          <a:ext cx="2335202" cy="144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Навчальна програма </a:t>
          </a:r>
          <a:endParaRPr lang="uk-UA" sz="2300" kern="1200" dirty="0"/>
        </a:p>
      </dsp:txBody>
      <dsp:txXfrm>
        <a:off x="4132901" y="3134860"/>
        <a:ext cx="2335202" cy="1440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837C0-BC2A-448D-8284-5BC01B434C8F}">
      <dsp:nvSpPr>
        <dsp:cNvPr id="0" name=""/>
        <dsp:cNvSpPr/>
      </dsp:nvSpPr>
      <dsp:spPr>
        <a:xfrm>
          <a:off x="2841" y="2210265"/>
          <a:ext cx="1627071" cy="162707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DDCBD-DBA5-43DF-BEC3-9737DFC981BE}">
      <dsp:nvSpPr>
        <dsp:cNvPr id="0" name=""/>
        <dsp:cNvSpPr/>
      </dsp:nvSpPr>
      <dsp:spPr>
        <a:xfrm rot="17700000">
          <a:off x="576147" y="883869"/>
          <a:ext cx="2022631" cy="97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ОР-1</a:t>
          </a:r>
          <a:endParaRPr lang="uk-UA" sz="6500" kern="1200" dirty="0"/>
        </a:p>
      </dsp:txBody>
      <dsp:txXfrm>
        <a:off x="576147" y="883869"/>
        <a:ext cx="2022631" cy="974751"/>
      </dsp:txXfrm>
    </dsp:sp>
    <dsp:sp modelId="{BB24B6D2-3E3A-403B-9931-C30C17CEE969}">
      <dsp:nvSpPr>
        <dsp:cNvPr id="0" name=""/>
        <dsp:cNvSpPr/>
      </dsp:nvSpPr>
      <dsp:spPr>
        <a:xfrm>
          <a:off x="1752469" y="2601524"/>
          <a:ext cx="844553" cy="844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A69F5-A939-4DDA-83B1-6C34F8938F93}">
      <dsp:nvSpPr>
        <dsp:cNvPr id="0" name=""/>
        <dsp:cNvSpPr/>
      </dsp:nvSpPr>
      <dsp:spPr>
        <a:xfrm rot="17700000">
          <a:off x="752212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Навчальна діяльність</a:t>
          </a:r>
          <a:endParaRPr lang="uk-UA" sz="2500" kern="1200" dirty="0"/>
        </a:p>
      </dsp:txBody>
      <dsp:txXfrm>
        <a:off x="752212" y="3777009"/>
        <a:ext cx="1749671" cy="843625"/>
      </dsp:txXfrm>
    </dsp:sp>
    <dsp:sp modelId="{BC9DDDBD-4B9A-46EE-8E63-4E148C9533E0}">
      <dsp:nvSpPr>
        <dsp:cNvPr id="0" name=""/>
        <dsp:cNvSpPr/>
      </dsp:nvSpPr>
      <dsp:spPr>
        <a:xfrm rot="17700000">
          <a:off x="1847610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96B1E-EE40-4EB1-8731-45833B729C42}">
      <dsp:nvSpPr>
        <dsp:cNvPr id="0" name=""/>
        <dsp:cNvSpPr/>
      </dsp:nvSpPr>
      <dsp:spPr>
        <a:xfrm>
          <a:off x="2719450" y="2601524"/>
          <a:ext cx="844553" cy="844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24785-B711-4B23-89DA-03904C5CBDEC}">
      <dsp:nvSpPr>
        <dsp:cNvPr id="0" name=""/>
        <dsp:cNvSpPr/>
      </dsp:nvSpPr>
      <dsp:spPr>
        <a:xfrm rot="17700000">
          <a:off x="1719192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Навчальний матеріал</a:t>
          </a:r>
          <a:endParaRPr lang="uk-UA" sz="2500" kern="1200" dirty="0"/>
        </a:p>
      </dsp:txBody>
      <dsp:txXfrm>
        <a:off x="1719192" y="3777009"/>
        <a:ext cx="1749671" cy="843625"/>
      </dsp:txXfrm>
    </dsp:sp>
    <dsp:sp modelId="{04FD96F7-A87D-45EC-B914-7336EA9F023E}">
      <dsp:nvSpPr>
        <dsp:cNvPr id="0" name=""/>
        <dsp:cNvSpPr/>
      </dsp:nvSpPr>
      <dsp:spPr>
        <a:xfrm rot="17700000">
          <a:off x="2814590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ACB9-2545-43B1-9174-0126FCD1CAC3}">
      <dsp:nvSpPr>
        <dsp:cNvPr id="0" name=""/>
        <dsp:cNvSpPr/>
      </dsp:nvSpPr>
      <dsp:spPr>
        <a:xfrm>
          <a:off x="3686560" y="2210265"/>
          <a:ext cx="1627071" cy="1627071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A002A-531F-4E6F-A36E-DF41EC24636C}">
      <dsp:nvSpPr>
        <dsp:cNvPr id="0" name=""/>
        <dsp:cNvSpPr/>
      </dsp:nvSpPr>
      <dsp:spPr>
        <a:xfrm rot="17700000">
          <a:off x="4259867" y="883869"/>
          <a:ext cx="2022631" cy="97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0" rIns="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ОР-</a:t>
          </a:r>
          <a:r>
            <a:rPr lang="en-US" sz="6500" kern="1200" dirty="0" smtClean="0"/>
            <a:t>n</a:t>
          </a:r>
          <a:endParaRPr lang="uk-UA" sz="6500" kern="1200" dirty="0"/>
        </a:p>
      </dsp:txBody>
      <dsp:txXfrm>
        <a:off x="4259867" y="883869"/>
        <a:ext cx="2022631" cy="974751"/>
      </dsp:txXfrm>
    </dsp:sp>
    <dsp:sp modelId="{095B018F-4725-4413-A24F-0B24B570ABF9}">
      <dsp:nvSpPr>
        <dsp:cNvPr id="0" name=""/>
        <dsp:cNvSpPr/>
      </dsp:nvSpPr>
      <dsp:spPr>
        <a:xfrm>
          <a:off x="5436189" y="2601524"/>
          <a:ext cx="844553" cy="844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2ABAB-9B36-48CF-97A7-515443475390}">
      <dsp:nvSpPr>
        <dsp:cNvPr id="0" name=""/>
        <dsp:cNvSpPr/>
      </dsp:nvSpPr>
      <dsp:spPr>
        <a:xfrm rot="17700000">
          <a:off x="4435931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Навчальна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діяльність</a:t>
          </a:r>
          <a:endParaRPr lang="uk-UA" sz="2500" kern="1200" dirty="0"/>
        </a:p>
      </dsp:txBody>
      <dsp:txXfrm>
        <a:off x="4435931" y="3777009"/>
        <a:ext cx="1749671" cy="843625"/>
      </dsp:txXfrm>
    </dsp:sp>
    <dsp:sp modelId="{E53F1665-D958-4A7F-A17C-E3E3655FB7CE}">
      <dsp:nvSpPr>
        <dsp:cNvPr id="0" name=""/>
        <dsp:cNvSpPr/>
      </dsp:nvSpPr>
      <dsp:spPr>
        <a:xfrm rot="17700000">
          <a:off x="5531329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1D796-FDE6-4166-BB35-5F5E4BE5F3F4}">
      <dsp:nvSpPr>
        <dsp:cNvPr id="0" name=""/>
        <dsp:cNvSpPr/>
      </dsp:nvSpPr>
      <dsp:spPr>
        <a:xfrm>
          <a:off x="6403169" y="2601524"/>
          <a:ext cx="844553" cy="8445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819E3-9A65-46A4-8F10-0070176415AE}">
      <dsp:nvSpPr>
        <dsp:cNvPr id="0" name=""/>
        <dsp:cNvSpPr/>
      </dsp:nvSpPr>
      <dsp:spPr>
        <a:xfrm rot="17700000">
          <a:off x="5402911" y="3777009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3500" bIns="0" numCol="1" spcCol="1270" anchor="ctr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Навчальний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матеріал</a:t>
          </a:r>
          <a:endParaRPr lang="uk-UA" sz="2500" kern="1200" dirty="0"/>
        </a:p>
      </dsp:txBody>
      <dsp:txXfrm>
        <a:off x="5402911" y="3777009"/>
        <a:ext cx="1749671" cy="843625"/>
      </dsp:txXfrm>
    </dsp:sp>
    <dsp:sp modelId="{82916925-F16B-4548-9181-886FA4E8C4C1}">
      <dsp:nvSpPr>
        <dsp:cNvPr id="0" name=""/>
        <dsp:cNvSpPr/>
      </dsp:nvSpPr>
      <dsp:spPr>
        <a:xfrm rot="17700000">
          <a:off x="6498309" y="1426967"/>
          <a:ext cx="1749671" cy="843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A3C0-77D4-47D7-BE96-6C2CF618C2E7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52744-A5E0-4850-8CC3-B29492D5FDED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19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52744-A5E0-4850-8CC3-B29492D5FDED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9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2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948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12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21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4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989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95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23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12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0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39E005D-BF56-4243-9B9C-54D56AB2D943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2D8589-9D1F-4662-BBF4-2A028780D36A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53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77666" y="4581526"/>
            <a:ext cx="804333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3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uk-UA" sz="1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8937" y="3964900"/>
            <a:ext cx="76330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Результати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пілотування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НУШ 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початкових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класах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та 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візія</a:t>
            </a: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переходу до </a:t>
            </a:r>
            <a:r>
              <a:rPr lang="ru-RU" sz="36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базової</a:t>
            </a:r>
            <a:r>
              <a:rPr lang="ru-RU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школи</a:t>
            </a:r>
            <a:endParaRPr lang="uk-UA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dirty="0" smtClean="0"/>
              <a:t>						</a:t>
            </a:r>
            <a:endParaRPr lang="uk-UA" dirty="0" smtClean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2800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2800" dirty="0" smtClean="0"/>
              <a:t>Роман </a:t>
            </a:r>
            <a:r>
              <a:rPr lang="uk-UA" sz="2800" dirty="0" smtClean="0"/>
              <a:t>Шиян КИЇВ </a:t>
            </a:r>
            <a:r>
              <a:rPr lang="en-US" sz="2800" dirty="0" smtClean="0"/>
              <a:t> </a:t>
            </a:r>
            <a:r>
              <a:rPr lang="ru-RU" sz="2800" dirty="0" smtClean="0"/>
              <a:t>28</a:t>
            </a:r>
            <a:r>
              <a:rPr lang="uk-UA" sz="2800" dirty="0" smtClean="0"/>
              <a:t>\11\19</a:t>
            </a:r>
            <a:endParaRPr lang="uk-UA" sz="2800" dirty="0"/>
          </a:p>
        </p:txBody>
      </p:sp>
      <p:pic>
        <p:nvPicPr>
          <p:cNvPr id="1028" name="Picture 4" descr="E:\Інформаційно-рекламні матеріали НУШ\ЛОГО НУШ\New-School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6" y="516802"/>
            <a:ext cx="30353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оман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0" y="231424"/>
            <a:ext cx="359568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802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ман\Downloads\Перетворюю інформацію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16" y="0"/>
            <a:ext cx="5146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Оцінювання навчальних досягнень: формувальне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uk-UA" dirty="0" smtClean="0"/>
              <a:t>підсумкове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sz="4400" dirty="0"/>
              <a:t>Свідоцтво досягнень</a:t>
            </a:r>
          </a:p>
          <a:p>
            <a:pPr>
              <a:buFont typeface="Wingdings" pitchFamily="2" charset="2"/>
              <a:buChar char="q"/>
            </a:pPr>
            <a:r>
              <a:rPr lang="uk-UA" sz="4400" dirty="0" smtClean="0"/>
              <a:t>Діагностичні роботи /«</a:t>
            </a:r>
            <a:r>
              <a:rPr lang="uk-UA" sz="4400" dirty="0" err="1" smtClean="0"/>
              <a:t>Компетентнісні</a:t>
            </a:r>
            <a:r>
              <a:rPr lang="uk-UA" sz="4400" dirty="0" smtClean="0"/>
              <a:t> завдання»/</a:t>
            </a:r>
          </a:p>
          <a:p>
            <a:pPr>
              <a:buFont typeface="Wingdings" pitchFamily="2" charset="2"/>
              <a:buChar char="q"/>
            </a:pPr>
            <a:r>
              <a:rPr lang="uk-UA" sz="4400" dirty="0" smtClean="0"/>
              <a:t>Плекання культури формувального оцінювання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61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Перехід до базової освіти</a:t>
            </a:r>
            <a:endParaRPr lang="uk-UA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29" y="1790878"/>
            <a:ext cx="7155003" cy="455393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88" y="3582956"/>
            <a:ext cx="3530860" cy="30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" y="274320"/>
            <a:ext cx="11064239" cy="552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79063"/>
            <a:ext cx="11245255" cy="1450757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		Європейські </a:t>
            </a:r>
            <a:r>
              <a:rPr lang="uk-UA" b="1" dirty="0" smtClean="0">
                <a:solidFill>
                  <a:schemeClr val="tx1"/>
                </a:solidFill>
              </a:rPr>
              <a:t>рамки </a:t>
            </a:r>
            <a:r>
              <a:rPr lang="uk-UA" b="1" dirty="0" err="1" smtClean="0">
                <a:solidFill>
                  <a:schemeClr val="tx1"/>
                </a:solidFill>
              </a:rPr>
              <a:t>компетентностей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389"/>
            <a:ext cx="253615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81" y="2913062"/>
            <a:ext cx="2762250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31" y="971694"/>
            <a:ext cx="2395537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79" y="2154707"/>
            <a:ext cx="4273419" cy="42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46" y="977478"/>
            <a:ext cx="2408237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238" y="503482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79" y="5204245"/>
            <a:ext cx="2619375" cy="16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594359"/>
            <a:ext cx="3200400" cy="228600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Держстандарт</a:t>
            </a:r>
            <a:endParaRPr lang="uk-UA" sz="4000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sz="4400" dirty="0"/>
          </a:p>
          <a:p>
            <a:endParaRPr lang="uk-UA" sz="4400" dirty="0" smtClean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36182"/>
              </p:ext>
            </p:extLst>
          </p:nvPr>
        </p:nvGraphicFramePr>
        <p:xfrm>
          <a:off x="4348065" y="317241"/>
          <a:ext cx="7464489" cy="6158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Ліва фігурна дужка 2"/>
          <p:cNvSpPr/>
          <p:nvPr/>
        </p:nvSpPr>
        <p:spPr>
          <a:xfrm>
            <a:off x="2991394" y="359229"/>
            <a:ext cx="1658983" cy="3749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88729" y="335679"/>
            <a:ext cx="110200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/>
              <a:t>Компетентнісний</a:t>
            </a:r>
            <a:r>
              <a:rPr lang="uk-UA" sz="3600" b="1" dirty="0"/>
              <a:t> потенціал кожної освітньої галузі забезпечує формування всіх ключових </a:t>
            </a:r>
            <a:r>
              <a:rPr lang="uk-UA" sz="3600" b="1" dirty="0" err="1" smtClean="0"/>
              <a:t>компетентностей</a:t>
            </a:r>
            <a:r>
              <a:rPr lang="uk-UA" sz="3600" b="1" dirty="0" smtClean="0"/>
              <a:t>.</a:t>
            </a:r>
            <a:endParaRPr lang="uk-UA" sz="3600" b="1" dirty="0"/>
          </a:p>
          <a:p>
            <a:endParaRPr lang="uk-UA" sz="3600" dirty="0" smtClean="0"/>
          </a:p>
          <a:p>
            <a:endParaRPr lang="uk-UA" sz="3600" dirty="0"/>
          </a:p>
          <a:p>
            <a:r>
              <a:rPr lang="uk-UA" sz="3600" dirty="0" smtClean="0"/>
              <a:t>…</a:t>
            </a:r>
            <a:r>
              <a:rPr lang="uk-UA" sz="3600" b="1" dirty="0" smtClean="0"/>
              <a:t>упорядкування </a:t>
            </a:r>
            <a:r>
              <a:rPr lang="uk-UA" sz="3600" b="1" dirty="0"/>
              <a:t>в логічній послідовності очікуваних результатів навчання кількох освітніх галузей, однієї освітньої галузі або її окремих складників.</a:t>
            </a:r>
            <a:r>
              <a:rPr lang="uk-UA" sz="3600" b="1" strike="sngStrike" dirty="0"/>
              <a:t> 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1256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Моделювання навчальної діяльності</a:t>
            </a:r>
            <a:endParaRPr lang="uk-UA" sz="4000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sz="4400" dirty="0" smtClean="0"/>
          </a:p>
          <a:p>
            <a:endParaRPr lang="uk-UA" sz="4400" dirty="0"/>
          </a:p>
          <a:p>
            <a:endParaRPr lang="uk-UA" sz="4400" dirty="0" smtClean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913806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8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389871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1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" y="106584"/>
            <a:ext cx="11592417" cy="766132"/>
          </a:xfrm>
        </p:spPr>
        <p:txBody>
          <a:bodyPr/>
          <a:lstStyle/>
          <a:p>
            <a:r>
              <a:rPr lang="uk-UA" sz="4000" b="1" dirty="0">
                <a:solidFill>
                  <a:srgbClr val="C00000"/>
                </a:solidFill>
              </a:rPr>
              <a:t>СТВОРЕННЯ НАВЧАЛЬНОЇ ПРОГРАМИ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908721"/>
            <a:ext cx="5682797" cy="525658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53" y="824318"/>
            <a:ext cx="4266848" cy="24312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387726"/>
            <a:ext cx="4512501" cy="27331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 зі стрілкою 5"/>
          <p:cNvCxnSpPr/>
          <p:nvPr/>
        </p:nvCxnSpPr>
        <p:spPr>
          <a:xfrm flipV="1">
            <a:off x="3117492" y="3886109"/>
            <a:ext cx="4416491" cy="1050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 flipV="1">
            <a:off x="1967542" y="1268760"/>
            <a:ext cx="4800533" cy="4447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1363914"/>
            <a:ext cx="9191897" cy="503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480457" y="336509"/>
            <a:ext cx="945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Розподіл</a:t>
            </a:r>
            <a:r>
              <a:rPr lang="ru-RU" sz="2800" b="1" dirty="0" smtClean="0"/>
              <a:t> </a:t>
            </a:r>
            <a:r>
              <a:rPr lang="ru-RU" sz="2800" b="1" dirty="0" err="1"/>
              <a:t>відповідей</a:t>
            </a:r>
            <a:r>
              <a:rPr lang="ru-RU" sz="2800" b="1" dirty="0"/>
              <a:t> </a:t>
            </a:r>
            <a:r>
              <a:rPr lang="ru-RU" sz="2800" b="1" dirty="0" err="1"/>
              <a:t>учителів</a:t>
            </a:r>
            <a:r>
              <a:rPr lang="ru-RU" sz="2800" b="1" dirty="0"/>
              <a:t> за </a:t>
            </a:r>
            <a:r>
              <a:rPr lang="ru-RU" sz="2800" b="1" dirty="0" err="1"/>
              <a:t>баченням</a:t>
            </a:r>
            <a:r>
              <a:rPr lang="ru-RU" sz="2800" b="1" dirty="0"/>
              <a:t> </a:t>
            </a:r>
            <a:r>
              <a:rPr lang="ru-RU" sz="2800" b="1" dirty="0" err="1"/>
              <a:t>свого</a:t>
            </a:r>
            <a:r>
              <a:rPr lang="ru-RU" sz="2800" b="1" dirty="0"/>
              <a:t> </a:t>
            </a:r>
            <a:r>
              <a:rPr lang="ru-RU" sz="2800" b="1" dirty="0" err="1"/>
              <a:t>місця</a:t>
            </a:r>
            <a:r>
              <a:rPr lang="ru-RU" sz="2800" b="1" dirty="0"/>
              <a:t> в </a:t>
            </a:r>
            <a:r>
              <a:rPr lang="ru-RU" sz="2800" b="1" dirty="0" err="1"/>
              <a:t>експерименті</a:t>
            </a:r>
            <a:endParaRPr lang="uk-UA" sz="2800" b="1" dirty="0"/>
          </a:p>
        </p:txBody>
      </p:sp>
      <p:sp>
        <p:nvSpPr>
          <p:cNvPr id="3" name="Прямокутник 2"/>
          <p:cNvSpPr/>
          <p:nvPr/>
        </p:nvSpPr>
        <p:spPr>
          <a:xfrm flipV="1">
            <a:off x="6400800" y="65810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7865716" y="6396334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ДНУ «</a:t>
            </a:r>
            <a:r>
              <a:rPr lang="ru-RU" b="1" dirty="0" err="1"/>
              <a:t>Інститут</a:t>
            </a:r>
            <a:r>
              <a:rPr lang="ru-RU" b="1" dirty="0"/>
              <a:t> </a:t>
            </a:r>
            <a:r>
              <a:rPr lang="ru-RU" b="1" dirty="0" err="1"/>
              <a:t>освітньої</a:t>
            </a:r>
            <a:r>
              <a:rPr lang="ru-RU" b="1" dirty="0"/>
              <a:t> </a:t>
            </a:r>
            <a:r>
              <a:rPr lang="ru-RU" b="1" dirty="0" err="1"/>
              <a:t>аналітики</a:t>
            </a:r>
            <a:r>
              <a:rPr lang="ru-RU" b="1" dirty="0"/>
              <a:t>», 2019</a:t>
            </a:r>
          </a:p>
        </p:txBody>
      </p:sp>
    </p:spTree>
    <p:extLst>
      <p:ext uri="{BB962C8B-B14F-4D97-AF65-F5344CB8AC3E}">
        <p14:creationId xmlns:p14="http://schemas.microsoft.com/office/powerpoint/2010/main" val="302027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57" y="-99392"/>
            <a:ext cx="11592417" cy="76613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Статистика використання очікуваних результатів навчання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761510"/>
            <a:ext cx="4224469" cy="39076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08" y="635221"/>
            <a:ext cx="6845841" cy="29980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3595248"/>
            <a:ext cx="4904977" cy="30313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8" y="3595248"/>
            <a:ext cx="5891113" cy="28156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підтримка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b="1" dirty="0"/>
              <a:t>Європейський фонд освіти (448.8 </a:t>
            </a:r>
            <a:r>
              <a:rPr lang="en-US" b="1" dirty="0" smtClean="0"/>
              <a:t>km </a:t>
            </a:r>
            <a:r>
              <a:rPr lang="uk-UA" b="1" dirty="0" smtClean="0"/>
              <a:t>від </a:t>
            </a:r>
            <a:r>
              <a:rPr lang="uk-UA" b="1" dirty="0"/>
              <a:t>Рубікону  ;)</a:t>
            </a:r>
            <a:br>
              <a:rPr lang="uk-UA" b="1" dirty="0"/>
            </a:br>
            <a:r>
              <a:rPr lang="uk-UA" b="1" dirty="0"/>
              <a:t>Польська допомога «НУШ-2»</a:t>
            </a:r>
            <a:br>
              <a:rPr lang="uk-UA" b="1" dirty="0"/>
            </a:br>
            <a:r>
              <a:rPr lang="uk-UA" b="1" dirty="0"/>
              <a:t>Проект фінської підтримки «Навчаємося разом»</a:t>
            </a:r>
            <a:br>
              <a:rPr lang="uk-UA" b="1" dirty="0"/>
            </a:br>
            <a:r>
              <a:rPr lang="uk-UA" b="1" dirty="0"/>
              <a:t>Проект «Демократична школа» Центру </a:t>
            </a:r>
            <a:r>
              <a:rPr lang="uk-UA" b="1" dirty="0" err="1" smtClean="0"/>
              <a:t>Верґеланда</a:t>
            </a:r>
            <a:endParaRPr lang="uk-UA" b="1" dirty="0"/>
          </a:p>
          <a:p>
            <a:r>
              <a:rPr lang="uk-UA" b="1" dirty="0" smtClean="0"/>
              <a:t>Проект </a:t>
            </a:r>
            <a:r>
              <a:rPr lang="en-US" b="1" dirty="0"/>
              <a:t>USAID «</a:t>
            </a:r>
            <a:r>
              <a:rPr lang="uk-UA" b="1" dirty="0"/>
              <a:t>Медійна програма в Україні», який виконується міжнародною організацією </a:t>
            </a:r>
            <a:r>
              <a:rPr lang="en-US" b="1" dirty="0" err="1"/>
              <a:t>Internews</a:t>
            </a:r>
            <a:r>
              <a:rPr lang="uk-UA" b="1" dirty="0"/>
              <a:t/>
            </a:r>
            <a:br>
              <a:rPr lang="uk-UA" b="1" dirty="0"/>
            </a:br>
            <a:r>
              <a:rPr lang="en-US" b="1" dirty="0"/>
              <a:t>BRITISH </a:t>
            </a:r>
            <a:r>
              <a:rPr lang="en-US" b="1" dirty="0" smtClean="0"/>
              <a:t>COUNCIL\ Goethe Institute \Alliance Frances</a:t>
            </a:r>
            <a:endParaRPr lang="uk-UA" b="1" dirty="0"/>
          </a:p>
          <a:p>
            <a:r>
              <a:rPr lang="uk-UA" b="1" dirty="0" smtClean="0"/>
              <a:t>Швейцарське </a:t>
            </a:r>
            <a:r>
              <a:rPr lang="uk-UA" b="1" dirty="0"/>
              <a:t>бюро співробітництва</a:t>
            </a:r>
            <a:br>
              <a:rPr lang="uk-UA" b="1" dirty="0"/>
            </a:br>
            <a:r>
              <a:rPr lang="uk-UA" b="1" dirty="0"/>
              <a:t>Міжнародний фонд  «Відродження»</a:t>
            </a:r>
            <a:br>
              <a:rPr lang="uk-UA" b="1" dirty="0"/>
            </a:br>
            <a:endParaRPr lang="en-US" b="1" dirty="0" smtClean="0"/>
          </a:p>
          <a:p>
            <a:r>
              <a:rPr lang="en-US" b="1" dirty="0" smtClean="0"/>
              <a:t>LEGO Foundation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ЄБРР</a:t>
            </a:r>
            <a:r>
              <a:rPr lang="uk-UA" b="1" dirty="0"/>
              <a:t>: </a:t>
            </a:r>
            <a:r>
              <a:rPr lang="en-US" b="1" dirty="0" smtClean="0"/>
              <a:t>RST</a:t>
            </a:r>
            <a:endParaRPr lang="uk-UA" b="1" dirty="0" smtClean="0"/>
          </a:p>
          <a:p>
            <a:endParaRPr lang="uk-UA" b="1" dirty="0"/>
          </a:p>
          <a:p>
            <a:r>
              <a:rPr lang="uk-UA" b="1" dirty="0" smtClean="0"/>
              <a:t>Дякую за увагу 							</a:t>
            </a:r>
            <a:r>
              <a:rPr lang="en-US" b="1" dirty="0" smtClean="0"/>
              <a:t>r.shyyan@gmail.com</a:t>
            </a:r>
          </a:p>
        </p:txBody>
      </p:sp>
    </p:spTree>
    <p:extLst>
      <p:ext uri="{BB962C8B-B14F-4D97-AF65-F5344CB8AC3E}">
        <p14:creationId xmlns:p14="http://schemas.microsoft.com/office/powerpoint/2010/main" val="24698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1737361"/>
            <a:ext cx="10920548" cy="335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833877" y="6488668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ДНУ «Інститут освітньої аналітики</a:t>
            </a:r>
            <a:r>
              <a:rPr lang="uk-UA" b="1" dirty="0" smtClean="0"/>
              <a:t>»</a:t>
            </a:r>
            <a:r>
              <a:rPr lang="en-US" b="1" dirty="0" smtClean="0"/>
              <a:t>, 2019</a:t>
            </a:r>
            <a:endParaRPr lang="uk-UA" b="1" dirty="0"/>
          </a:p>
        </p:txBody>
      </p:sp>
      <p:sp>
        <p:nvSpPr>
          <p:cNvPr id="3" name="Прямокутник 2"/>
          <p:cNvSpPr/>
          <p:nvPr/>
        </p:nvSpPr>
        <p:spPr>
          <a:xfrm>
            <a:off x="1049381" y="375698"/>
            <a:ext cx="10158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 smtClean="0"/>
              <a:t>В</a:t>
            </a:r>
            <a:r>
              <a:rPr lang="ru-RU" sz="3200" b="1" dirty="0" err="1" smtClean="0"/>
              <a:t>икористання</a:t>
            </a:r>
            <a:r>
              <a:rPr lang="ru-RU" sz="3200" b="1" dirty="0" smtClean="0"/>
              <a:t> </a:t>
            </a:r>
            <a:r>
              <a:rPr lang="ru-RU" sz="3200" b="1" dirty="0" err="1"/>
              <a:t>модельних</a:t>
            </a:r>
            <a:r>
              <a:rPr lang="ru-RU" sz="3200" b="1" dirty="0"/>
              <a:t> </a:t>
            </a:r>
            <a:r>
              <a:rPr lang="ru-RU" sz="3200" b="1" dirty="0" err="1"/>
              <a:t>навчальних</a:t>
            </a:r>
            <a:r>
              <a:rPr lang="ru-RU" sz="3200" b="1" dirty="0"/>
              <a:t> </a:t>
            </a:r>
            <a:r>
              <a:rPr lang="ru-RU" sz="3200" b="1" dirty="0" err="1"/>
              <a:t>програм</a:t>
            </a:r>
            <a:endParaRPr lang="uk-UA" sz="3200" b="1" dirty="0"/>
          </a:p>
        </p:txBody>
      </p:sp>
      <p:sp>
        <p:nvSpPr>
          <p:cNvPr id="5" name="Прямокутник 4"/>
          <p:cNvSpPr/>
          <p:nvPr/>
        </p:nvSpPr>
        <p:spPr>
          <a:xfrm>
            <a:off x="7833877" y="6501731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ДНУ «Інститут освітньої аналітики</a:t>
            </a:r>
            <a:r>
              <a:rPr lang="uk-UA" b="1" dirty="0" smtClean="0"/>
              <a:t>»</a:t>
            </a:r>
            <a:r>
              <a:rPr lang="en-US" b="1" dirty="0" smtClean="0"/>
              <a:t>, 2019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923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8" y="82550"/>
            <a:ext cx="4383088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48" y="82550"/>
            <a:ext cx="5073922" cy="323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73" y="3199607"/>
            <a:ext cx="457835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3548063"/>
            <a:ext cx="47974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6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6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часто Ваші учні: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пілотних школах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У масовій практиці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914732"/>
            <a:ext cx="4938712" cy="27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915168"/>
            <a:ext cx="4937125" cy="27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часто Ваші учні: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пілотних школах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У масовій практиці 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914732"/>
            <a:ext cx="4938712" cy="271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915168"/>
            <a:ext cx="4937125" cy="271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" y="130175"/>
            <a:ext cx="45783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27" y="130175"/>
            <a:ext cx="45783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1" y="3553097"/>
            <a:ext cx="4578349" cy="2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27" y="3553096"/>
            <a:ext cx="4578350" cy="244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оман\Downloads\Обираю книжку для ч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тив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30653</TotalTime>
  <Words>179</Words>
  <Application>Microsoft Office PowerPoint</Application>
  <PresentationFormat>Довільний</PresentationFormat>
  <Paragraphs>60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Ретроспектива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Як часто Ваші учні:</vt:lpstr>
      <vt:lpstr>Як часто Ваші учні:</vt:lpstr>
      <vt:lpstr>Презентація PowerPoint</vt:lpstr>
      <vt:lpstr>Презентація PowerPoint</vt:lpstr>
      <vt:lpstr>Презентація PowerPoint</vt:lpstr>
      <vt:lpstr>Оцінювання навчальних досягнень: формувальне vs підсумкове</vt:lpstr>
      <vt:lpstr>Перехід до базової освіти</vt:lpstr>
      <vt:lpstr>Презентація PowerPoint</vt:lpstr>
      <vt:lpstr>  Європейські рамки компетентностей</vt:lpstr>
      <vt:lpstr>Держстандарт</vt:lpstr>
      <vt:lpstr>Презентація PowerPoint</vt:lpstr>
      <vt:lpstr>Моделювання навчальної діяльності</vt:lpstr>
      <vt:lpstr>Презентація PowerPoint</vt:lpstr>
      <vt:lpstr>СТВОРЕННЯ НАВЧАЛЬНОЇ ПРОГРАМИ</vt:lpstr>
      <vt:lpstr>Статистика використання очікуваних результатів навчання </vt:lpstr>
      <vt:lpstr>Міжнародна підтримка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з Мови</dc:title>
  <dc:creator>adm</dc:creator>
  <cp:lastModifiedBy>Роман</cp:lastModifiedBy>
  <cp:revision>202</cp:revision>
  <dcterms:created xsi:type="dcterms:W3CDTF">2017-02-27T15:27:57Z</dcterms:created>
  <dcterms:modified xsi:type="dcterms:W3CDTF">2019-11-27T20:27:19Z</dcterms:modified>
</cp:coreProperties>
</file>