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9" r:id="rId33"/>
    <p:sldId id="288" r:id="rId34"/>
    <p:sldId id="290" r:id="rId35"/>
    <p:sldId id="291" r:id="rId36"/>
    <p:sldId id="292" r:id="rId37"/>
    <p:sldId id="293" r:id="rId38"/>
    <p:sldId id="295" r:id="rId39"/>
    <p:sldId id="294" r:id="rId40"/>
    <p:sldId id="296" r:id="rId41"/>
    <p:sldId id="282" r:id="rId4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7" autoAdjust="0"/>
  </p:normalViewPr>
  <p:slideViewPr>
    <p:cSldViewPr snapToGrid="0">
      <p:cViewPr varScale="1">
        <p:scale>
          <a:sx n="60" d="100"/>
          <a:sy n="60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AD529-AB07-4BA1-AB08-243C78969275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29578-3CE3-4F8D-9E75-1612A709E4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08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Якщо </a:t>
            </a:r>
            <a:r>
              <a:rPr lang="en-US" dirty="0" smtClean="0">
                <a:solidFill>
                  <a:srgbClr val="FF0000"/>
                </a:solidFill>
              </a:rPr>
              <a:t>QR-</a:t>
            </a:r>
            <a:r>
              <a:rPr lang="uk-UA" dirty="0" smtClean="0">
                <a:solidFill>
                  <a:srgbClr val="FF0000"/>
                </a:solidFill>
              </a:rPr>
              <a:t>код</a:t>
            </a:r>
            <a:r>
              <a:rPr lang="uk-UA" baseline="0" dirty="0" smtClean="0">
                <a:solidFill>
                  <a:srgbClr val="FF0000"/>
                </a:solidFill>
              </a:rPr>
              <a:t> зменшувати, то він не </a:t>
            </a:r>
            <a:r>
              <a:rPr lang="uk-UA" baseline="0" dirty="0" err="1" smtClean="0">
                <a:solidFill>
                  <a:srgbClr val="FF0000"/>
                </a:solidFill>
              </a:rPr>
              <a:t>читатиметься</a:t>
            </a:r>
            <a:r>
              <a:rPr lang="uk-UA" baseline="0" dirty="0" smtClean="0">
                <a:solidFill>
                  <a:srgbClr val="FF0000"/>
                </a:solidFill>
              </a:rPr>
              <a:t>!!!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ttps://www.google.com.ua/maps/@49.0881919,22.5657589,3a,37.5y,209.18h,79.25t/data=!3m8!1e1!3m6!1sAF1QipM_anKqwd50Zx5Ru8AOUY2PeuuPgMqMmqgc6pD3!2e10!3e11!6shttps:%2F%2Flh5.googleusercontent.com%2Fp%2FAF1QipM_anKqwd50Zx5Ru8AOUY2PeuuPgMqMmqgc6pD3%3Dw203-h100-k-no-pi-0-ya118.521515-ro-0-fo100!7i6656!8i3328?hl=uk&amp;authuser=0</a:t>
            </a:r>
            <a:r>
              <a:rPr lang="uk-UA" baseline="0" dirty="0" smtClean="0">
                <a:solidFill>
                  <a:srgbClr val="FF0000"/>
                </a:solidFill>
              </a:rPr>
              <a:t>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29578-3CE3-4F8D-9E75-1612A709E487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58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53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76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4214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6831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884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3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319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41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432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796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659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654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610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194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79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36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74623-AF49-4643-84FB-31D22E5EE6EA}" type="datetimeFigureOut">
              <a:rPr lang="uk-UA" smtClean="0"/>
              <a:t>06.11.2018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7DF4426-F1D5-4ECD-B6EC-31D1A00669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186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0626" y="1371600"/>
            <a:ext cx="8915399" cy="2262781"/>
          </a:xfrm>
        </p:spPr>
        <p:txBody>
          <a:bodyPr/>
          <a:lstStyle/>
          <a:p>
            <a:r>
              <a:rPr lang="uk-UA" dirty="0" smtClean="0"/>
              <a:t>Я досліджую світ</a:t>
            </a:r>
            <a:br>
              <a:rPr lang="uk-UA" dirty="0" smtClean="0"/>
            </a:br>
            <a:r>
              <a:rPr lang="uk-UA" dirty="0" smtClean="0"/>
              <a:t>«Територія»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455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198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4, </a:t>
            </a:r>
            <a:r>
              <a:rPr lang="uk-UA" dirty="0"/>
              <a:t>с.11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275" y="640444"/>
            <a:ext cx="9440146" cy="60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61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198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5, с.12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99" t="50935" r="5228" b="7315"/>
          <a:stretch/>
        </p:blipFill>
        <p:spPr>
          <a:xfrm>
            <a:off x="657726" y="1106905"/>
            <a:ext cx="10832270" cy="32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1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51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6, с.12-13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https://jmil.com.ua/2017-8/hudstudio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4038600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073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1, с.16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623" y="1465700"/>
            <a:ext cx="10066949" cy="281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75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64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2, </a:t>
            </a:r>
            <a:r>
              <a:rPr lang="uk-UA" dirty="0"/>
              <a:t>с.16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5328" y="857848"/>
            <a:ext cx="10508945" cy="565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88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915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3, с.17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029" y="798209"/>
            <a:ext cx="8743633" cy="57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4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915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3, с.17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2" y="822325"/>
            <a:ext cx="10764471" cy="567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5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115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4, с.18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76" y="365470"/>
            <a:ext cx="4939308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24" y="640445"/>
            <a:ext cx="3875750" cy="2770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5" y="281228"/>
            <a:ext cx="2248412" cy="2947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135" y="3923612"/>
            <a:ext cx="2949244" cy="25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1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030" y="0"/>
            <a:ext cx="8911687" cy="1280890"/>
          </a:xfrm>
        </p:spPr>
        <p:txBody>
          <a:bodyPr/>
          <a:lstStyle/>
          <a:p>
            <a:r>
              <a:rPr lang="uk-UA" dirty="0"/>
              <a:t>Завдання 4, с.18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59" y="0"/>
            <a:ext cx="4762500" cy="3581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69" y="3759973"/>
            <a:ext cx="4200525" cy="2771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0" y="1037327"/>
            <a:ext cx="4384803" cy="2985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25" y="3581400"/>
            <a:ext cx="47625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17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030" y="0"/>
            <a:ext cx="8911687" cy="1280890"/>
          </a:xfrm>
        </p:spPr>
        <p:txBody>
          <a:bodyPr/>
          <a:lstStyle/>
          <a:p>
            <a:r>
              <a:rPr lang="uk-UA" dirty="0"/>
              <a:t>Завдання 4, с.18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36" y="246146"/>
            <a:ext cx="4401187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60" y="640445"/>
            <a:ext cx="4317460" cy="2349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19" y="3908424"/>
            <a:ext cx="3592759" cy="2705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51" y="4655552"/>
            <a:ext cx="4159131" cy="15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938" y="0"/>
            <a:ext cx="8911687" cy="1280890"/>
          </a:xfrm>
        </p:spPr>
        <p:txBody>
          <a:bodyPr/>
          <a:lstStyle/>
          <a:p>
            <a:r>
              <a:rPr lang="uk-UA" dirty="0" smtClean="0"/>
              <a:t>Завдання 1, с.2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720" y="1025653"/>
            <a:ext cx="8781001" cy="44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13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030" y="0"/>
            <a:ext cx="8911687" cy="1280890"/>
          </a:xfrm>
        </p:spPr>
        <p:txBody>
          <a:bodyPr/>
          <a:lstStyle/>
          <a:p>
            <a:r>
              <a:rPr lang="uk-UA" dirty="0"/>
              <a:t>Завдання 4, с.18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85" y="4246075"/>
            <a:ext cx="2438400" cy="2438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6" y="640445"/>
            <a:ext cx="3726749" cy="3605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023" y="3916722"/>
            <a:ext cx="3392338" cy="2256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080" y="522162"/>
            <a:ext cx="3250505" cy="272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34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325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5, с.20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6748" y="640445"/>
            <a:ext cx="4968705" cy="61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38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367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6, </a:t>
            </a:r>
            <a:r>
              <a:rPr lang="uk-UA" dirty="0"/>
              <a:t>с.20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1" y="1371390"/>
            <a:ext cx="2548909" cy="4241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98" y="1280890"/>
            <a:ext cx="3524742" cy="4286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39" y="1280890"/>
            <a:ext cx="1873386" cy="4286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67" y="1280890"/>
            <a:ext cx="3415944" cy="4332122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1314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283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7, с.21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64" y="640445"/>
            <a:ext cx="9412584" cy="6089657"/>
          </a:xfrm>
        </p:spPr>
      </p:pic>
    </p:spTree>
    <p:extLst>
      <p:ext uri="{BB962C8B-B14F-4D97-AF65-F5344CB8AC3E}">
        <p14:creationId xmlns:p14="http://schemas.microsoft.com/office/powerpoint/2010/main" val="2386189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820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4, с.24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837" y="1280889"/>
            <a:ext cx="2382205" cy="3007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059" y="1280888"/>
            <a:ext cx="2692672" cy="3007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73" y="1280887"/>
            <a:ext cx="3861987" cy="30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99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240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5, </a:t>
            </a:r>
            <a:r>
              <a:rPr lang="uk-UA" dirty="0"/>
              <a:t>с.24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68" t="33542" r="3394" b="9562"/>
          <a:stretch/>
        </p:blipFill>
        <p:spPr>
          <a:xfrm>
            <a:off x="914401" y="1106905"/>
            <a:ext cx="10427372" cy="41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22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88" y="142847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1, с.28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63" y="887690"/>
            <a:ext cx="3598021" cy="30963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241" y="213041"/>
            <a:ext cx="4112891" cy="2601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60" y="4235116"/>
            <a:ext cx="3685323" cy="2460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944" y="3984064"/>
            <a:ext cx="4077203" cy="271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32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78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3, </a:t>
            </a:r>
            <a:r>
              <a:rPr lang="uk-UA" dirty="0"/>
              <a:t>с.28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546" y="640444"/>
            <a:ext cx="11564068" cy="609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1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820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5, с.29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783" y="1038727"/>
            <a:ext cx="8046027" cy="58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56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156" y="158889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1, с.30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213" y="1002234"/>
            <a:ext cx="6039366" cy="544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25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787" y="195485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4, с.3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2792" r="803" b="13523"/>
          <a:stretch/>
        </p:blipFill>
        <p:spPr>
          <a:xfrm>
            <a:off x="1117600" y="1414462"/>
            <a:ext cx="4039196" cy="3000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74" y="835930"/>
            <a:ext cx="3810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11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156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5, с.32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156" y="993373"/>
            <a:ext cx="4433518" cy="5208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894" y="406364"/>
            <a:ext cx="5133915" cy="60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70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283" y="142847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2, с.36-37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82" y="783292"/>
            <a:ext cx="5669367" cy="3660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728" y="783292"/>
            <a:ext cx="5931565" cy="36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68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89" y="126804"/>
            <a:ext cx="8911687" cy="1280890"/>
          </a:xfrm>
        </p:spPr>
        <p:txBody>
          <a:bodyPr/>
          <a:lstStyle/>
          <a:p>
            <a:r>
              <a:rPr lang="uk-UA" dirty="0"/>
              <a:t>Завдання 2, с.36-37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904" y="1801093"/>
            <a:ext cx="6045182" cy="3266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612" y="1801093"/>
            <a:ext cx="5129756" cy="41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77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89" y="126804"/>
            <a:ext cx="8911687" cy="1280890"/>
          </a:xfrm>
        </p:spPr>
        <p:txBody>
          <a:bodyPr/>
          <a:lstStyle/>
          <a:p>
            <a:r>
              <a:rPr lang="uk-UA" dirty="0"/>
              <a:t>Завдання 2, с.36-37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903" y="945065"/>
            <a:ext cx="9639517" cy="58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35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36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3, с.38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36" y="1438110"/>
            <a:ext cx="6168098" cy="3695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265" y="1438110"/>
            <a:ext cx="5454316" cy="39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32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94" y="0"/>
            <a:ext cx="8911687" cy="1280890"/>
          </a:xfrm>
        </p:spPr>
        <p:txBody>
          <a:bodyPr/>
          <a:lstStyle/>
          <a:p>
            <a:r>
              <a:rPr lang="uk-UA" dirty="0"/>
              <a:t>Завдання 3, с.38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244" y="648294"/>
            <a:ext cx="5463419" cy="3570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04" y="640445"/>
            <a:ext cx="4936901" cy="34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63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94" y="0"/>
            <a:ext cx="8911687" cy="1280890"/>
          </a:xfrm>
        </p:spPr>
        <p:txBody>
          <a:bodyPr/>
          <a:lstStyle/>
          <a:p>
            <a:r>
              <a:rPr lang="uk-UA" dirty="0"/>
              <a:t>Завдання 3, с.38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297" y="1150462"/>
            <a:ext cx="5426202" cy="4351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02" y="1150462"/>
            <a:ext cx="4996719" cy="43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84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88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2, с.39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663" y="640445"/>
            <a:ext cx="11145718" cy="49401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4183" y="5851690"/>
            <a:ext cx="10729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https://www.youtube.com/watch?v=VuMRDZbrdXc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22923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51" y="-39925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5, с.40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06" y="568616"/>
            <a:ext cx="8202503" cy="62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83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031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6, с.41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181" y="816174"/>
            <a:ext cx="2638095" cy="1857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70" y="830459"/>
            <a:ext cx="3095238" cy="1828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912" y="850113"/>
            <a:ext cx="2561912" cy="1808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30" y="3489491"/>
            <a:ext cx="3076190" cy="1923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277" y="3489489"/>
            <a:ext cx="2552381" cy="25142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3726" y="3489489"/>
            <a:ext cx="3047619" cy="2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44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76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2, с.6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2691" y="640445"/>
            <a:ext cx="9631583" cy="656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23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325" y="0"/>
            <a:ext cx="8911687" cy="1280890"/>
          </a:xfrm>
        </p:spPr>
        <p:txBody>
          <a:bodyPr/>
          <a:lstStyle/>
          <a:p>
            <a:r>
              <a:rPr lang="uk-UA" dirty="0"/>
              <a:t>Завдання 3</a:t>
            </a:r>
            <a:r>
              <a:rPr lang="uk-UA" dirty="0" smtClean="0"/>
              <a:t>, с.45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571" y="640445"/>
            <a:ext cx="9303229" cy="621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00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830" y="0"/>
            <a:ext cx="8911687" cy="1280890"/>
          </a:xfrm>
        </p:spPr>
        <p:txBody>
          <a:bodyPr/>
          <a:lstStyle/>
          <a:p>
            <a:r>
              <a:rPr lang="uk-UA" dirty="0" smtClean="0"/>
              <a:t>Фон для тексту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157" y="640445"/>
            <a:ext cx="6186546" cy="59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5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Завдання 2, с.6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8117" y="2019300"/>
            <a:ext cx="5255378" cy="3691689"/>
          </a:xfrm>
        </p:spPr>
        <p:txBody>
          <a:bodyPr/>
          <a:lstStyle/>
          <a:p>
            <a:r>
              <a:rPr lang="en-US" dirty="0"/>
              <a:t>https://www.google.com.ua/maps/@49.0881919,22.5657589,3a,37.5y,209.18h,79.25t/data=!3m8!1e1!3m6!1sAF1QipM_anKqwd50Zx5Ru8AOUY2PeuuPgMqMmqgc6pD3!2e10!3e11!6shttps:%</a:t>
            </a:r>
            <a:r>
              <a:rPr lang="en-US" dirty="0" smtClean="0"/>
              <a:t>2F%2Flh5.googleusercontent.com%2Fp%2FAF1QipM_anKqwd50Zx5Ru8AOUY2PeuuPgMqMmqgc6pD3%3Dw203-h100-k-no-pi-0-ya118.521515-ro-0-fo100!7i6656!8i3328?hl=uk&amp;authuser=0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28" y="624110"/>
            <a:ext cx="5367337" cy="53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812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4, с.8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43" t="27311" r="21416" b="4623"/>
          <a:stretch/>
        </p:blipFill>
        <p:spPr>
          <a:xfrm>
            <a:off x="1102337" y="640445"/>
            <a:ext cx="9473161" cy="62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3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5" y="344685"/>
            <a:ext cx="2657846" cy="203863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66" y="292290"/>
            <a:ext cx="2718180" cy="20386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61" y="292291"/>
            <a:ext cx="2857899" cy="21434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01" y="3207520"/>
            <a:ext cx="2857899" cy="2143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38" y="3207520"/>
            <a:ext cx="5029902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51" y="158889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2, с.10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786" y="820374"/>
            <a:ext cx="9233297" cy="60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66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47" y="0"/>
            <a:ext cx="8911687" cy="1280890"/>
          </a:xfrm>
        </p:spPr>
        <p:txBody>
          <a:bodyPr/>
          <a:lstStyle/>
          <a:p>
            <a:r>
              <a:rPr lang="uk-UA" dirty="0"/>
              <a:t>Завдання </a:t>
            </a:r>
            <a:r>
              <a:rPr lang="uk-UA" dirty="0" smtClean="0"/>
              <a:t>3, с.11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265" y="640445"/>
            <a:ext cx="9873535" cy="61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5844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</TotalTime>
  <Words>193</Words>
  <Application>Microsoft Office PowerPoint</Application>
  <PresentationFormat>Широкоэкранный</PresentationFormat>
  <Paragraphs>46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Wingdings 3</vt:lpstr>
      <vt:lpstr>Легкий дым</vt:lpstr>
      <vt:lpstr>Я досліджую світ «Територія»</vt:lpstr>
      <vt:lpstr>Завдання 1, с.2 </vt:lpstr>
      <vt:lpstr>Завдання 4, с.3 </vt:lpstr>
      <vt:lpstr>Завдання 2, с.6</vt:lpstr>
      <vt:lpstr>Завдання 2, с.6</vt:lpstr>
      <vt:lpstr>Завдання 4, с.8</vt:lpstr>
      <vt:lpstr>Презентация PowerPoint</vt:lpstr>
      <vt:lpstr>Завдання 2, с.10</vt:lpstr>
      <vt:lpstr>Завдання 3, с.11</vt:lpstr>
      <vt:lpstr>Завдання 4, с.11</vt:lpstr>
      <vt:lpstr>Завдання 5, с.12</vt:lpstr>
      <vt:lpstr>Завдання 6, с.12-13</vt:lpstr>
      <vt:lpstr>Завдання 1, с.16</vt:lpstr>
      <vt:lpstr>Завдання 2, с.16</vt:lpstr>
      <vt:lpstr>Завдання 3, с.17</vt:lpstr>
      <vt:lpstr>Завдання 3, с.17</vt:lpstr>
      <vt:lpstr>Завдання 4, с.18</vt:lpstr>
      <vt:lpstr>Завдання 4, с.18</vt:lpstr>
      <vt:lpstr>Завдання 4, с.18</vt:lpstr>
      <vt:lpstr>Завдання 4, с.18</vt:lpstr>
      <vt:lpstr>Завдання 5, с.20</vt:lpstr>
      <vt:lpstr>Завдання 6, с.20</vt:lpstr>
      <vt:lpstr>Завдання 7, с.21</vt:lpstr>
      <vt:lpstr>Завдання 4, с.24</vt:lpstr>
      <vt:lpstr>Завдання 5, с.24</vt:lpstr>
      <vt:lpstr>Завдання 1, с.28</vt:lpstr>
      <vt:lpstr>Завдання 3, с.28</vt:lpstr>
      <vt:lpstr>Завдання 5, с.29</vt:lpstr>
      <vt:lpstr>Завдання 1, с.30</vt:lpstr>
      <vt:lpstr>Завдання 5, с.32</vt:lpstr>
      <vt:lpstr>Завдання 2, с.36-37</vt:lpstr>
      <vt:lpstr>Завдання 2, с.36-37</vt:lpstr>
      <vt:lpstr>Завдання 2, с.36-37</vt:lpstr>
      <vt:lpstr>Завдання 3, с.38</vt:lpstr>
      <vt:lpstr>Завдання 3, с.38</vt:lpstr>
      <vt:lpstr>Завдання 3, с.38</vt:lpstr>
      <vt:lpstr>Завдання 2, с.39</vt:lpstr>
      <vt:lpstr>Завдання 5, с.40</vt:lpstr>
      <vt:lpstr>Завдання 6, с.41</vt:lpstr>
      <vt:lpstr>Завдання 3, с.45</vt:lpstr>
      <vt:lpstr>Фон для тексту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досліджую світ «Територія»</dc:title>
  <dc:creator>Acer</dc:creator>
  <cp:lastModifiedBy>Acer</cp:lastModifiedBy>
  <cp:revision>7</cp:revision>
  <dcterms:created xsi:type="dcterms:W3CDTF">2018-11-06T20:31:16Z</dcterms:created>
  <dcterms:modified xsi:type="dcterms:W3CDTF">2018-11-06T21:32:36Z</dcterms:modified>
</cp:coreProperties>
</file>