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408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9107-5529-46B0-8C1D-8F25A2B5138E}" type="datetimeFigureOut">
              <a:rPr lang="uk-UA" smtClean="0"/>
              <a:t>18.08.2019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9493-C561-43B1-98B7-84784DE12C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382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9107-5529-46B0-8C1D-8F25A2B5138E}" type="datetimeFigureOut">
              <a:rPr lang="uk-UA" smtClean="0"/>
              <a:t>18.08.2019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9493-C561-43B1-98B7-84784DE12C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170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9107-5529-46B0-8C1D-8F25A2B5138E}" type="datetimeFigureOut">
              <a:rPr lang="uk-UA" smtClean="0"/>
              <a:t>18.08.2019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9493-C561-43B1-98B7-84784DE12C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65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9107-5529-46B0-8C1D-8F25A2B5138E}" type="datetimeFigureOut">
              <a:rPr lang="uk-UA" smtClean="0"/>
              <a:t>18.08.2019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9493-C561-43B1-98B7-84784DE12C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961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9107-5529-46B0-8C1D-8F25A2B5138E}" type="datetimeFigureOut">
              <a:rPr lang="uk-UA" smtClean="0"/>
              <a:t>18.08.2019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9493-C561-43B1-98B7-84784DE12C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962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9107-5529-46B0-8C1D-8F25A2B5138E}" type="datetimeFigureOut">
              <a:rPr lang="uk-UA" smtClean="0"/>
              <a:t>18.08.2019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9493-C561-43B1-98B7-84784DE12C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9951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9107-5529-46B0-8C1D-8F25A2B5138E}" type="datetimeFigureOut">
              <a:rPr lang="uk-UA" smtClean="0"/>
              <a:t>18.08.2019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9493-C561-43B1-98B7-84784DE12C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088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9107-5529-46B0-8C1D-8F25A2B5138E}" type="datetimeFigureOut">
              <a:rPr lang="uk-UA" smtClean="0"/>
              <a:t>18.08.2019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9493-C561-43B1-98B7-84784DE12C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511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9107-5529-46B0-8C1D-8F25A2B5138E}" type="datetimeFigureOut">
              <a:rPr lang="uk-UA" smtClean="0"/>
              <a:t>18.08.2019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9493-C561-43B1-98B7-84784DE12C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4443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9107-5529-46B0-8C1D-8F25A2B5138E}" type="datetimeFigureOut">
              <a:rPr lang="uk-UA" smtClean="0"/>
              <a:t>18.08.2019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9493-C561-43B1-98B7-84784DE12C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864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9107-5529-46B0-8C1D-8F25A2B5138E}" type="datetimeFigureOut">
              <a:rPr lang="uk-UA" smtClean="0"/>
              <a:t>18.08.2019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9493-C561-43B1-98B7-84784DE12C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180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09107-5529-46B0-8C1D-8F25A2B5138E}" type="datetimeFigureOut">
              <a:rPr lang="uk-UA" smtClean="0"/>
              <a:t>18.08.2019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E9493-C561-43B1-98B7-84784DE12C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783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05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2" cy="514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99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2" cy="514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3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0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95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91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80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5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1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5" cy="514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50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4" cy="514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87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4" cy="514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992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Екран (16:9)</PresentationFormat>
  <Paragraphs>0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WORKMAN</dc:creator>
  <cp:lastModifiedBy>Ліщук Катерина Ростиславівна</cp:lastModifiedBy>
  <cp:revision>2</cp:revision>
  <dcterms:created xsi:type="dcterms:W3CDTF">2019-08-18T09:03:13Z</dcterms:created>
  <dcterms:modified xsi:type="dcterms:W3CDTF">2019-08-18T14:59:19Z</dcterms:modified>
</cp:coreProperties>
</file>