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ndara" panose="020E0502030303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648"/>
    <a:srgbClr val="CBDE71"/>
    <a:srgbClr val="6DA0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564" y="44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na Dorosh" userId="447b4288-2218-45d5-a6f2-56519e27a23c" providerId="ADAL" clId="{D32366BA-C9DD-417A-95BF-08B7CE645A14}"/>
    <pc:docChg chg="modSld">
      <pc:chgData name="Maryna Dorosh" userId="447b4288-2218-45d5-a6f2-56519e27a23c" providerId="ADAL" clId="{D32366BA-C9DD-417A-95BF-08B7CE645A14}" dt="2021-02-11T09:10:29.383" v="5" actId="20577"/>
      <pc:docMkLst>
        <pc:docMk/>
      </pc:docMkLst>
      <pc:sldChg chg="modSp mod">
        <pc:chgData name="Maryna Dorosh" userId="447b4288-2218-45d5-a6f2-56519e27a23c" providerId="ADAL" clId="{D32366BA-C9DD-417A-95BF-08B7CE645A14}" dt="2021-02-11T09:10:29.383" v="5" actId="20577"/>
        <pc:sldMkLst>
          <pc:docMk/>
          <pc:sldMk cId="3700484771" sldId="257"/>
        </pc:sldMkLst>
        <pc:spChg chg="mod">
          <ac:chgData name="Maryna Dorosh" userId="447b4288-2218-45d5-a6f2-56519e27a23c" providerId="ADAL" clId="{D32366BA-C9DD-417A-95BF-08B7CE645A14}" dt="2021-02-11T09:10:29.383" v="5" actId="20577"/>
          <ac:spMkLst>
            <pc:docMk/>
            <pc:sldMk cId="3700484771" sldId="257"/>
            <ac:spMk id="6" creationId="{BED7D27E-63C4-41DB-8EA6-4D400A16E06D}"/>
          </ac:spMkLst>
        </pc:spChg>
      </pc:sldChg>
    </pc:docChg>
  </pc:docChgLst>
  <pc:docChgLst>
    <pc:chgData name="Diana Moshkovska" userId="5809b1a3-76e8-4ead-b4ba-f07d33797bee" providerId="ADAL" clId="{3F6A54A0-6438-4D01-B521-61F0325AA9AC}"/>
    <pc:docChg chg="undo custSel modSld">
      <pc:chgData name="Diana Moshkovska" userId="5809b1a3-76e8-4ead-b4ba-f07d33797bee" providerId="ADAL" clId="{3F6A54A0-6438-4D01-B521-61F0325AA9AC}" dt="2021-01-21T15:18:49.936" v="169" actId="207"/>
      <pc:docMkLst>
        <pc:docMk/>
      </pc:docMkLst>
      <pc:sldChg chg="delSp modSp mod">
        <pc:chgData name="Diana Moshkovska" userId="5809b1a3-76e8-4ead-b4ba-f07d33797bee" providerId="ADAL" clId="{3F6A54A0-6438-4D01-B521-61F0325AA9AC}" dt="2021-01-21T14:57:47.830" v="33" actId="20577"/>
        <pc:sldMkLst>
          <pc:docMk/>
          <pc:sldMk cId="3700484771" sldId="257"/>
        </pc:sldMkLst>
        <pc:spChg chg="mod">
          <ac:chgData name="Diana Moshkovska" userId="5809b1a3-76e8-4ead-b4ba-f07d33797bee" providerId="ADAL" clId="{3F6A54A0-6438-4D01-B521-61F0325AA9AC}" dt="2021-01-21T14:57:47.830" v="33" actId="20577"/>
          <ac:spMkLst>
            <pc:docMk/>
            <pc:sldMk cId="3700484771" sldId="257"/>
            <ac:spMk id="6" creationId="{BED7D27E-63C4-41DB-8EA6-4D400A16E06D}"/>
          </ac:spMkLst>
        </pc:spChg>
        <pc:spChg chg="del">
          <ac:chgData name="Diana Moshkovska" userId="5809b1a3-76e8-4ead-b4ba-f07d33797bee" providerId="ADAL" clId="{3F6A54A0-6438-4D01-B521-61F0325AA9AC}" dt="2021-01-21T14:56:53.072" v="18" actId="478"/>
          <ac:spMkLst>
            <pc:docMk/>
            <pc:sldMk cId="3700484771" sldId="257"/>
            <ac:spMk id="7" creationId="{59A5C516-8BF7-4772-BF10-CF9071914A41}"/>
          </ac:spMkLst>
        </pc:spChg>
      </pc:sldChg>
      <pc:sldChg chg="modSp mod">
        <pc:chgData name="Diana Moshkovska" userId="5809b1a3-76e8-4ead-b4ba-f07d33797bee" providerId="ADAL" clId="{3F6A54A0-6438-4D01-B521-61F0325AA9AC}" dt="2021-01-21T14:58:46.217" v="48" actId="1076"/>
        <pc:sldMkLst>
          <pc:docMk/>
          <pc:sldMk cId="3907178266" sldId="258"/>
        </pc:sldMkLst>
        <pc:spChg chg="mod">
          <ac:chgData name="Diana Moshkovska" userId="5809b1a3-76e8-4ead-b4ba-f07d33797bee" providerId="ADAL" clId="{3F6A54A0-6438-4D01-B521-61F0325AA9AC}" dt="2021-01-21T14:58:46.217" v="48" actId="1076"/>
          <ac:spMkLst>
            <pc:docMk/>
            <pc:sldMk cId="3907178266" sldId="258"/>
            <ac:spMk id="2" creationId="{F4C6F11D-FDD3-44BD-AD5C-AFAD555D2A8C}"/>
          </ac:spMkLst>
        </pc:spChg>
      </pc:sldChg>
      <pc:sldChg chg="addSp delSp modSp mod">
        <pc:chgData name="Diana Moshkovska" userId="5809b1a3-76e8-4ead-b4ba-f07d33797bee" providerId="ADAL" clId="{3F6A54A0-6438-4D01-B521-61F0325AA9AC}" dt="2021-01-21T15:18:49.936" v="169" actId="207"/>
        <pc:sldMkLst>
          <pc:docMk/>
          <pc:sldMk cId="593865223" sldId="259"/>
        </pc:sldMkLst>
        <pc:spChg chg="mod">
          <ac:chgData name="Diana Moshkovska" userId="5809b1a3-76e8-4ead-b4ba-f07d33797bee" providerId="ADAL" clId="{3F6A54A0-6438-4D01-B521-61F0325AA9AC}" dt="2021-01-21T15:18:49.936" v="169" actId="207"/>
          <ac:spMkLst>
            <pc:docMk/>
            <pc:sldMk cId="593865223" sldId="259"/>
            <ac:spMk id="2" creationId="{70EED2BA-4982-4600-BA33-D85D68EC8C27}"/>
          </ac:spMkLst>
        </pc:spChg>
        <pc:picChg chg="del">
          <ac:chgData name="Diana Moshkovska" userId="5809b1a3-76e8-4ead-b4ba-f07d33797bee" providerId="ADAL" clId="{3F6A54A0-6438-4D01-B521-61F0325AA9AC}" dt="2021-01-21T15:11:46.398" v="67" actId="478"/>
          <ac:picMkLst>
            <pc:docMk/>
            <pc:sldMk cId="593865223" sldId="259"/>
            <ac:picMk id="4" creationId="{72F299B6-A46B-48A1-8E8B-A90DB6B22EC5}"/>
          </ac:picMkLst>
        </pc:picChg>
        <pc:picChg chg="add mod">
          <ac:chgData name="Diana Moshkovska" userId="5809b1a3-76e8-4ead-b4ba-f07d33797bee" providerId="ADAL" clId="{3F6A54A0-6438-4D01-B521-61F0325AA9AC}" dt="2021-01-21T15:12:02.836" v="69" actId="1076"/>
          <ac:picMkLst>
            <pc:docMk/>
            <pc:sldMk cId="593865223" sldId="259"/>
            <ac:picMk id="5" creationId="{9C442645-1EC4-4FAD-927A-47DEEA85B883}"/>
          </ac:picMkLst>
        </pc:picChg>
      </pc:sldChg>
      <pc:sldChg chg="modSp mod">
        <pc:chgData name="Diana Moshkovska" userId="5809b1a3-76e8-4ead-b4ba-f07d33797bee" providerId="ADAL" clId="{3F6A54A0-6438-4D01-B521-61F0325AA9AC}" dt="2021-01-21T15:13:25.597" v="101" actId="1076"/>
        <pc:sldMkLst>
          <pc:docMk/>
          <pc:sldMk cId="3482391739" sldId="260"/>
        </pc:sldMkLst>
        <pc:spChg chg="mod">
          <ac:chgData name="Diana Moshkovska" userId="5809b1a3-76e8-4ead-b4ba-f07d33797bee" providerId="ADAL" clId="{3F6A54A0-6438-4D01-B521-61F0325AA9AC}" dt="2021-01-21T15:13:25.597" v="101" actId="1076"/>
          <ac:spMkLst>
            <pc:docMk/>
            <pc:sldMk cId="3482391739" sldId="260"/>
            <ac:spMk id="2" creationId="{5F2CCFF5-6A30-40D6-9D60-D24C2B8CDF61}"/>
          </ac:spMkLst>
        </pc:spChg>
      </pc:sldChg>
      <pc:sldChg chg="addSp delSp modSp mod">
        <pc:chgData name="Diana Moshkovska" userId="5809b1a3-76e8-4ead-b4ba-f07d33797bee" providerId="ADAL" clId="{3F6A54A0-6438-4D01-B521-61F0325AA9AC}" dt="2021-01-21T15:18:30.686" v="168" actId="113"/>
        <pc:sldMkLst>
          <pc:docMk/>
          <pc:sldMk cId="4145326679" sldId="261"/>
        </pc:sldMkLst>
        <pc:spChg chg="add mod">
          <ac:chgData name="Diana Moshkovska" userId="5809b1a3-76e8-4ead-b4ba-f07d33797bee" providerId="ADAL" clId="{3F6A54A0-6438-4D01-B521-61F0325AA9AC}" dt="2021-01-21T15:18:30.686" v="168" actId="113"/>
          <ac:spMkLst>
            <pc:docMk/>
            <pc:sldMk cId="4145326679" sldId="261"/>
            <ac:spMk id="4" creationId="{4374B593-587D-4DB6-817E-1FAAA310F175}"/>
          </ac:spMkLst>
        </pc:spChg>
        <pc:picChg chg="add del mod">
          <ac:chgData name="Diana Moshkovska" userId="5809b1a3-76e8-4ead-b4ba-f07d33797bee" providerId="ADAL" clId="{3F6A54A0-6438-4D01-B521-61F0325AA9AC}" dt="2021-01-21T15:14:14.529" v="107" actId="478"/>
          <ac:picMkLst>
            <pc:docMk/>
            <pc:sldMk cId="4145326679" sldId="261"/>
            <ac:picMk id="2" creationId="{0D03AA73-71A1-491C-84C8-11AED52D84F5}"/>
          </ac:picMkLst>
        </pc:picChg>
        <pc:picChg chg="mod">
          <ac:chgData name="Diana Moshkovska" userId="5809b1a3-76e8-4ead-b4ba-f07d33797bee" providerId="ADAL" clId="{3F6A54A0-6438-4D01-B521-61F0325AA9AC}" dt="2021-01-21T15:15:52.935" v="131" actId="1076"/>
          <ac:picMkLst>
            <pc:docMk/>
            <pc:sldMk cId="4145326679" sldId="261"/>
            <ac:picMk id="3" creationId="{D15C0302-C479-4100-9BD1-453BB2518EB7}"/>
          </ac:picMkLst>
        </pc:picChg>
      </pc:sldChg>
      <pc:sldChg chg="addSp modSp mod">
        <pc:chgData name="Diana Moshkovska" userId="5809b1a3-76e8-4ead-b4ba-f07d33797bee" providerId="ADAL" clId="{3F6A54A0-6438-4D01-B521-61F0325AA9AC}" dt="2021-01-21T15:18:24.610" v="167" actId="20577"/>
        <pc:sldMkLst>
          <pc:docMk/>
          <pc:sldMk cId="1481482290" sldId="262"/>
        </pc:sldMkLst>
        <pc:spChg chg="add mod">
          <ac:chgData name="Diana Moshkovska" userId="5809b1a3-76e8-4ead-b4ba-f07d33797bee" providerId="ADAL" clId="{3F6A54A0-6438-4D01-B521-61F0325AA9AC}" dt="2021-01-21T15:18:24.610" v="167" actId="20577"/>
          <ac:spMkLst>
            <pc:docMk/>
            <pc:sldMk cId="1481482290" sldId="262"/>
            <ac:spMk id="4" creationId="{DEBA3218-9DF4-485C-9F14-153C40E96333}"/>
          </ac:spMkLst>
        </pc:spChg>
        <pc:spChg chg="add mod">
          <ac:chgData name="Diana Moshkovska" userId="5809b1a3-76e8-4ead-b4ba-f07d33797bee" providerId="ADAL" clId="{3F6A54A0-6438-4D01-B521-61F0325AA9AC}" dt="2021-01-21T15:18:14.148" v="166" actId="1076"/>
          <ac:spMkLst>
            <pc:docMk/>
            <pc:sldMk cId="1481482290" sldId="262"/>
            <ac:spMk id="5" creationId="{568BD3E5-20F4-4060-8BC4-EA5C25A68BCA}"/>
          </ac:spMkLst>
        </pc:spChg>
        <pc:picChg chg="mod">
          <ac:chgData name="Diana Moshkovska" userId="5809b1a3-76e8-4ead-b4ba-f07d33797bee" providerId="ADAL" clId="{3F6A54A0-6438-4D01-B521-61F0325AA9AC}" dt="2021-01-21T15:18:09.265" v="165" actId="1076"/>
          <ac:picMkLst>
            <pc:docMk/>
            <pc:sldMk cId="1481482290" sldId="262"/>
            <ac:picMk id="3" creationId="{59589893-4E8A-41AB-B6A7-D67CCE724D3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812800"/>
            <a:ext cx="12192000" cy="60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96">
          <p15:clr>
            <a:srgbClr val="F26B43"/>
          </p15:clr>
        </p15:guide>
        <p15:guide id="2" pos="384">
          <p15:clr>
            <a:srgbClr val="F26B43"/>
          </p15:clr>
        </p15:guide>
        <p15:guide id="3" orient="horz" pos="1128">
          <p15:clr>
            <a:srgbClr val="F26B43"/>
          </p15:clr>
        </p15:guide>
        <p15:guide id="4" orient="horz" pos="384">
          <p15:clr>
            <a:srgbClr val="F26B43"/>
          </p15:clr>
        </p15:guide>
        <p15:guide id="5" orient="horz" pos="39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mg.the-village.com.ua/the-village.com.ua/post_image-image/i40W_xjQZ1HCJZ-17xoKVQ.png" TargetMode="Externa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img.the-village.com.ua/the-village.com.ua/post_image-image/wB3NzoGjh9-EvUdZ1TMrOQ.png" TargetMode="Externa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mg.the-village.com.ua/the-village.com.ua/post_image-image/HlwZfs-33mVHD96cKaS5TA.png" TargetMode="Externa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ukrinform.com/photos/2019_02/1549985279-239.jpg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ukrinform.com/photos/2019_02/1549985279-239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2F7DC7E-772E-41EB-BC54-709DBA1426CC}"/>
              </a:ext>
            </a:extLst>
          </p:cNvPr>
          <p:cNvSpPr/>
          <p:nvPr/>
        </p:nvSpPr>
        <p:spPr>
          <a:xfrm>
            <a:off x="9126245" y="0"/>
            <a:ext cx="3065755" cy="6125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583E206-A1F0-4861-BA2B-93FD6E3F910B}"/>
              </a:ext>
            </a:extLst>
          </p:cNvPr>
          <p:cNvSpPr/>
          <p:nvPr/>
        </p:nvSpPr>
        <p:spPr>
          <a:xfrm>
            <a:off x="541536" y="0"/>
            <a:ext cx="346229" cy="6125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ED7D27E-63C4-41DB-8EA6-4D400A16E06D}"/>
              </a:ext>
            </a:extLst>
          </p:cNvPr>
          <p:cNvSpPr/>
          <p:nvPr/>
        </p:nvSpPr>
        <p:spPr>
          <a:xfrm>
            <a:off x="1331649" y="673682"/>
            <a:ext cx="5421429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uk-UA" sz="2800" b="1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uk-UA" sz="2800" b="1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b="1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Тарас Григорович Шевченко — геніальний поет, мислитель, пророк національного відродження в Україні. </a:t>
            </a:r>
          </a:p>
          <a:p>
            <a:pPr>
              <a:lnSpc>
                <a:spcPct val="90000"/>
              </a:lnSpc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0D556C-61B9-4884-999B-D04AB6D7C5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875" y="224160"/>
            <a:ext cx="4465084" cy="565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8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C6F11D-FDD3-44BD-AD5C-AFAD555D2A8C}"/>
              </a:ext>
            </a:extLst>
          </p:cNvPr>
          <p:cNvSpPr/>
          <p:nvPr/>
        </p:nvSpPr>
        <p:spPr>
          <a:xfrm>
            <a:off x="4806645" y="5025599"/>
            <a:ext cx="7385355" cy="11035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Шевченко-Термінатор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://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img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.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the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-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village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.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com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ua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/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the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-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village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.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com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ua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/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post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_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image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-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image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/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i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40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W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_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xjQZ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1</a:t>
            </a:r>
            <a:r>
              <a:rPr lang="en-US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HCJZ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-17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xoKVQ</a:t>
            </a:r>
            <a:r>
              <a:rPr lang="ru-RU" sz="12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.</a:t>
            </a:r>
            <a:r>
              <a:rPr lang="en-US" sz="12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png</a:t>
            </a:r>
            <a:endParaRPr lang="ru-RU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1545FE-D185-45E8-95BF-160E9AB9A8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27" y="309087"/>
            <a:ext cx="3995936" cy="554737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7BD6E55-893B-491C-A8B1-83AEF0D4A3E6}"/>
              </a:ext>
            </a:extLst>
          </p:cNvPr>
          <p:cNvSpPr/>
          <p:nvPr/>
        </p:nvSpPr>
        <p:spPr>
          <a:xfrm>
            <a:off x="4569663" y="309087"/>
            <a:ext cx="117747" cy="55473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178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EED2BA-4982-4600-BA33-D85D68EC8C27}"/>
              </a:ext>
            </a:extLst>
          </p:cNvPr>
          <p:cNvSpPr/>
          <p:nvPr/>
        </p:nvSpPr>
        <p:spPr>
          <a:xfrm>
            <a:off x="4740921" y="5105755"/>
            <a:ext cx="7679666" cy="103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Шевченко – Дарт Вейдер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</a:t>
            </a:r>
            <a:r>
              <a:rPr lang="en-US" sz="1200" u="sng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https://img.the-village.com.ua/the-village.com.ua/post_image-image/wB3NzoGjh9-EvUdZ1TMrOQ.png</a:t>
            </a:r>
            <a:r>
              <a:rPr lang="uk-UA" sz="1200" u="sng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200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15255EA-091F-4986-84F6-9E7713F7C50F}"/>
              </a:ext>
            </a:extLst>
          </p:cNvPr>
          <p:cNvSpPr/>
          <p:nvPr/>
        </p:nvSpPr>
        <p:spPr>
          <a:xfrm>
            <a:off x="4569664" y="315182"/>
            <a:ext cx="118800" cy="55412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442645-1EC4-4FAD-927A-47DEEA85B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28" y="315182"/>
            <a:ext cx="3995936" cy="554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6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F2CCFF5-6A30-40D6-9D60-D24C2B8CDF61}"/>
              </a:ext>
            </a:extLst>
          </p:cNvPr>
          <p:cNvSpPr/>
          <p:nvPr/>
        </p:nvSpPr>
        <p:spPr>
          <a:xfrm>
            <a:off x="4773135" y="5063698"/>
            <a:ext cx="7268336" cy="11027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Шевченко – Фріда Кало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https://img.the-village.com.ua/the-village.com.ua/post_image-image/HlwZfs-33mVHD96cKaS5TA.png</a:t>
            </a:r>
            <a:r>
              <a:rPr lang="uk-UA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lang="ru-RU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D566E7-C91E-4406-BB7A-4BDAD02BBA0A}"/>
              </a:ext>
            </a:extLst>
          </p:cNvPr>
          <p:cNvSpPr/>
          <p:nvPr/>
        </p:nvSpPr>
        <p:spPr>
          <a:xfrm>
            <a:off x="4569663" y="309087"/>
            <a:ext cx="117747" cy="55473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6048F9-66DB-4399-BC94-F6CDD98E0A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59" y="309086"/>
            <a:ext cx="3995936" cy="554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91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5C0302-C479-4100-9BD1-453BB2518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362" y="252920"/>
            <a:ext cx="5671226" cy="5671226"/>
          </a:xfrm>
          <a:prstGeom prst="rect">
            <a:avLst/>
          </a:prstGeom>
        </p:spPr>
      </p:pic>
      <p:sp>
        <p:nvSpPr>
          <p:cNvPr id="4" name="Прямоугольник 1">
            <a:extLst>
              <a:ext uri="{FF2B5EF4-FFF2-40B4-BE49-F238E27FC236}">
                <a16:creationId xmlns:a16="http://schemas.microsoft.com/office/drawing/2014/main" id="{4374B593-587D-4DB6-817E-1FAAA310F175}"/>
              </a:ext>
            </a:extLst>
          </p:cNvPr>
          <p:cNvSpPr/>
          <p:nvPr/>
        </p:nvSpPr>
        <p:spPr>
          <a:xfrm>
            <a:off x="505935" y="252920"/>
            <a:ext cx="4294665" cy="2445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Усі ілюстрації Шевченка зібрані в одній картинці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https://static.ukrinform.com/photos/2019_02/1549985279-239.jpg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uk-UA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326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589893-4E8A-41AB-B6A7-D67CCE724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15" y="1292752"/>
            <a:ext cx="6550769" cy="4367179"/>
          </a:xfrm>
          <a:prstGeom prst="rect">
            <a:avLst/>
          </a:prstGeom>
        </p:spPr>
      </p:pic>
      <p:sp>
        <p:nvSpPr>
          <p:cNvPr id="4" name="Прямоугольник 1">
            <a:extLst>
              <a:ext uri="{FF2B5EF4-FFF2-40B4-BE49-F238E27FC236}">
                <a16:creationId xmlns:a16="http://schemas.microsoft.com/office/drawing/2014/main" id="{DEBA3218-9DF4-485C-9F14-153C40E96333}"/>
              </a:ext>
            </a:extLst>
          </p:cNvPr>
          <p:cNvSpPr/>
          <p:nvPr/>
        </p:nvSpPr>
        <p:spPr>
          <a:xfrm>
            <a:off x="572610" y="291765"/>
            <a:ext cx="10790715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Більшість постерів виставки було знищено молодим чоловіком, озброєним ножем.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8BD3E5-20F4-4060-8BC4-EA5C25A68BCA}"/>
              </a:ext>
            </a:extLst>
          </p:cNvPr>
          <p:cNvSpPr txBox="1"/>
          <p:nvPr/>
        </p:nvSpPr>
        <p:spPr>
          <a:xfrm>
            <a:off x="2640856" y="5784783"/>
            <a:ext cx="9379744" cy="336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https://static.ukrinform.com/photos/2019_02/1549985279-239.jpg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uk-UA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482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27FD96-2AFB-45D5-8CE5-FD4D62094894}"/>
              </a:ext>
            </a:extLst>
          </p:cNvPr>
          <p:cNvSpPr/>
          <p:nvPr/>
        </p:nvSpPr>
        <p:spPr>
          <a:xfrm>
            <a:off x="2426373" y="335764"/>
            <a:ext cx="7339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тест «Знайди Шевченка у собі»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30E928-CAA4-46CF-8590-DCC134003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77" y="1316477"/>
            <a:ext cx="4225046" cy="422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11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Другая 2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0070C0"/>
      </a:hlink>
      <a:folHlink>
        <a:srgbClr val="2A2A2A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12671</TotalTime>
  <Words>168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Times New Roman</vt:lpstr>
      <vt:lpstr>Candara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Maryna Dorosh</cp:lastModifiedBy>
  <cp:revision>648</cp:revision>
  <dcterms:created xsi:type="dcterms:W3CDTF">2016-06-13T14:30:27Z</dcterms:created>
  <dcterms:modified xsi:type="dcterms:W3CDTF">2021-02-11T09:10:44Z</dcterms:modified>
</cp:coreProperties>
</file>